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348" r:id="rId5"/>
    <p:sldId id="335" r:id="rId6"/>
    <p:sldId id="366" r:id="rId7"/>
    <p:sldId id="426" r:id="rId8"/>
    <p:sldId id="427" r:id="rId9"/>
    <p:sldId id="409" r:id="rId10"/>
    <p:sldId id="428" r:id="rId11"/>
    <p:sldId id="429" r:id="rId12"/>
    <p:sldId id="410" r:id="rId13"/>
    <p:sldId id="414" r:id="rId14"/>
    <p:sldId id="415" r:id="rId15"/>
    <p:sldId id="425" r:id="rId16"/>
    <p:sldId id="417" r:id="rId17"/>
    <p:sldId id="411" r:id="rId18"/>
    <p:sldId id="418" r:id="rId19"/>
    <p:sldId id="419" r:id="rId20"/>
    <p:sldId id="437" r:id="rId21"/>
    <p:sldId id="420" r:id="rId22"/>
    <p:sldId id="412" r:id="rId23"/>
    <p:sldId id="423" r:id="rId24"/>
    <p:sldId id="421" r:id="rId25"/>
    <p:sldId id="430" r:id="rId26"/>
    <p:sldId id="422" r:id="rId27"/>
    <p:sldId id="424" r:id="rId28"/>
    <p:sldId id="413" r:id="rId29"/>
    <p:sldId id="431" r:id="rId30"/>
    <p:sldId id="432" r:id="rId31"/>
    <p:sldId id="436" r:id="rId32"/>
    <p:sldId id="435" r:id="rId33"/>
    <p:sldId id="433" r:id="rId34"/>
    <p:sldId id="434" r:id="rId35"/>
    <p:sldId id="438" r:id="rId36"/>
    <p:sldId id="330" r:id="rId37"/>
  </p:sldIdLst>
  <p:sldSz cx="12192000" cy="6858000"/>
  <p:notesSz cx="6807200" cy="9939338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065F3D-B7EF-4894-89C6-508416F2502F}">
          <p14:sldIdLst>
            <p14:sldId id="348"/>
            <p14:sldId id="335"/>
            <p14:sldId id="366"/>
            <p14:sldId id="426"/>
            <p14:sldId id="427"/>
            <p14:sldId id="409"/>
            <p14:sldId id="428"/>
            <p14:sldId id="429"/>
            <p14:sldId id="410"/>
            <p14:sldId id="414"/>
            <p14:sldId id="415"/>
            <p14:sldId id="425"/>
            <p14:sldId id="417"/>
            <p14:sldId id="411"/>
            <p14:sldId id="418"/>
            <p14:sldId id="419"/>
            <p14:sldId id="437"/>
            <p14:sldId id="420"/>
            <p14:sldId id="412"/>
            <p14:sldId id="423"/>
            <p14:sldId id="421"/>
            <p14:sldId id="430"/>
            <p14:sldId id="422"/>
            <p14:sldId id="424"/>
            <p14:sldId id="413"/>
            <p14:sldId id="431"/>
            <p14:sldId id="432"/>
            <p14:sldId id="436"/>
            <p14:sldId id="435"/>
            <p14:sldId id="433"/>
            <p14:sldId id="434"/>
            <p14:sldId id="438"/>
            <p14:sldId id="330"/>
          </p14:sldIdLst>
        </p14:section>
        <p14:section name="Untitled Section" id="{296FC9EA-C9C9-4E8B-A247-6E5CE5CA24F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ery Prine" initials="JP" lastIdx="1" clrIdx="0">
    <p:extLst>
      <p:ext uri="{19B8F6BF-5375-455C-9EA6-DF929625EA0E}">
        <p15:presenceInfo xmlns:p15="http://schemas.microsoft.com/office/powerpoint/2012/main" userId="S::jeffery-prine@oist.jp::04e02a85-9304-4656-840a-bac72602fb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01E"/>
    <a:srgbClr val="797979"/>
    <a:srgbClr val="BE6412"/>
    <a:srgbClr val="EE9A20"/>
    <a:srgbClr val="EA521C"/>
    <a:srgbClr val="065780"/>
    <a:srgbClr val="646464"/>
    <a:srgbClr val="797973"/>
    <a:srgbClr val="7C864A"/>
    <a:srgbClr val="3B4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C97AD-FE86-0A42-A2FE-43D43E048286}" v="50" dt="2021-10-03T23:49:43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94694" autoAdjust="0"/>
  </p:normalViewPr>
  <p:slideViewPr>
    <p:cSldViewPr snapToGrid="0" showGuides="1">
      <p:cViewPr varScale="1">
        <p:scale>
          <a:sx n="121" d="100"/>
          <a:sy n="121" d="100"/>
        </p:scale>
        <p:origin x="704" y="176"/>
      </p:cViewPr>
      <p:guideLst/>
    </p:cSldViewPr>
  </p:slideViewPr>
  <p:outlineViewPr>
    <p:cViewPr>
      <p:scale>
        <a:sx n="33" d="100"/>
        <a:sy n="33" d="100"/>
      </p:scale>
      <p:origin x="0" y="-5345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244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Kass" userId="ae7a056c-c69a-47c2-b079-46ed9fb3f671" providerId="ADAL" clId="{2BEC97AD-FE86-0A42-A2FE-43D43E048286}"/>
    <pc:docChg chg="undo custSel addSld modSld sldOrd modSection">
      <pc:chgData name="Jamie Kass" userId="ae7a056c-c69a-47c2-b079-46ed9fb3f671" providerId="ADAL" clId="{2BEC97AD-FE86-0A42-A2FE-43D43E048286}" dt="2021-10-03T23:51:46.919" v="2974" actId="27107"/>
      <pc:docMkLst>
        <pc:docMk/>
      </pc:docMkLst>
      <pc:sldChg chg="add">
        <pc:chgData name="Jamie Kass" userId="ae7a056c-c69a-47c2-b079-46ed9fb3f671" providerId="ADAL" clId="{2BEC97AD-FE86-0A42-A2FE-43D43E048286}" dt="2021-10-01T06:46:47.779" v="0"/>
        <pc:sldMkLst>
          <pc:docMk/>
          <pc:sldMk cId="3733477968" sldId="366"/>
        </pc:sldMkLst>
      </pc:sldChg>
      <pc:sldChg chg="modSp mod">
        <pc:chgData name="Jamie Kass" userId="ae7a056c-c69a-47c2-b079-46ed9fb3f671" providerId="ADAL" clId="{2BEC97AD-FE86-0A42-A2FE-43D43E048286}" dt="2021-10-03T23:51:46.919" v="2974" actId="27107"/>
        <pc:sldMkLst>
          <pc:docMk/>
          <pc:sldMk cId="545515005" sldId="414"/>
        </pc:sldMkLst>
        <pc:spChg chg="mod">
          <ac:chgData name="Jamie Kass" userId="ae7a056c-c69a-47c2-b079-46ed9fb3f671" providerId="ADAL" clId="{2BEC97AD-FE86-0A42-A2FE-43D43E048286}" dt="2021-10-03T23:51:46.919" v="2974" actId="27107"/>
          <ac:spMkLst>
            <pc:docMk/>
            <pc:sldMk cId="545515005" sldId="414"/>
            <ac:spMk id="3" creationId="{2F252A68-7A64-704D-9518-11152709B032}"/>
          </ac:spMkLst>
        </pc:spChg>
      </pc:sldChg>
      <pc:sldChg chg="modSp mod">
        <pc:chgData name="Jamie Kass" userId="ae7a056c-c69a-47c2-b079-46ed9fb3f671" providerId="ADAL" clId="{2BEC97AD-FE86-0A42-A2FE-43D43E048286}" dt="2021-10-01T08:27:47.768" v="237" actId="2711"/>
        <pc:sldMkLst>
          <pc:docMk/>
          <pc:sldMk cId="898684583" sldId="415"/>
        </pc:sldMkLst>
        <pc:spChg chg="mod">
          <ac:chgData name="Jamie Kass" userId="ae7a056c-c69a-47c2-b079-46ed9fb3f671" providerId="ADAL" clId="{2BEC97AD-FE86-0A42-A2FE-43D43E048286}" dt="2021-10-01T08:27:47.768" v="237" actId="2711"/>
          <ac:spMkLst>
            <pc:docMk/>
            <pc:sldMk cId="898684583" sldId="415"/>
            <ac:spMk id="3" creationId="{2F252A68-7A64-704D-9518-11152709B032}"/>
          </ac:spMkLst>
        </pc:spChg>
      </pc:sldChg>
      <pc:sldChg chg="addSp delSp modSp mod">
        <pc:chgData name="Jamie Kass" userId="ae7a056c-c69a-47c2-b079-46ed9fb3f671" providerId="ADAL" clId="{2BEC97AD-FE86-0A42-A2FE-43D43E048286}" dt="2021-10-01T08:29:36.054" v="246" actId="1076"/>
        <pc:sldMkLst>
          <pc:docMk/>
          <pc:sldMk cId="2534913877" sldId="417"/>
        </pc:sldMkLst>
        <pc:spChg chg="del">
          <ac:chgData name="Jamie Kass" userId="ae7a056c-c69a-47c2-b079-46ed9fb3f671" providerId="ADAL" clId="{2BEC97AD-FE86-0A42-A2FE-43D43E048286}" dt="2021-10-01T06:51:58.141" v="8" actId="478"/>
          <ac:spMkLst>
            <pc:docMk/>
            <pc:sldMk cId="2534913877" sldId="417"/>
            <ac:spMk id="3" creationId="{2F252A68-7A64-704D-9518-11152709B032}"/>
          </ac:spMkLst>
        </pc:spChg>
        <pc:spChg chg="add del mod">
          <ac:chgData name="Jamie Kass" userId="ae7a056c-c69a-47c2-b079-46ed9fb3f671" providerId="ADAL" clId="{2BEC97AD-FE86-0A42-A2FE-43D43E048286}" dt="2021-10-01T06:52:44.811" v="35" actId="21"/>
          <ac:spMkLst>
            <pc:docMk/>
            <pc:sldMk cId="2534913877" sldId="417"/>
            <ac:spMk id="4" creationId="{F0D0B34E-2FA9-0648-8D8C-CAB769EBFFCD}"/>
          </ac:spMkLst>
        </pc:spChg>
        <pc:spChg chg="add del mod">
          <ac:chgData name="Jamie Kass" userId="ae7a056c-c69a-47c2-b079-46ed9fb3f671" providerId="ADAL" clId="{2BEC97AD-FE86-0A42-A2FE-43D43E048286}" dt="2021-10-01T08:28:24.048" v="243" actId="478"/>
          <ac:spMkLst>
            <pc:docMk/>
            <pc:sldMk cId="2534913877" sldId="417"/>
            <ac:spMk id="6" creationId="{D1B28933-FB95-1840-9EC8-22294F21C8CF}"/>
          </ac:spMkLst>
        </pc:spChg>
        <pc:picChg chg="add mod">
          <ac:chgData name="Jamie Kass" userId="ae7a056c-c69a-47c2-b079-46ed9fb3f671" providerId="ADAL" clId="{2BEC97AD-FE86-0A42-A2FE-43D43E048286}" dt="2021-10-01T08:29:36.054" v="246" actId="1076"/>
          <ac:picMkLst>
            <pc:docMk/>
            <pc:sldMk cId="2534913877" sldId="417"/>
            <ac:picMk id="8" creationId="{4F1EF974-34EE-D345-BAB8-DA8BB0C33923}"/>
          </ac:picMkLst>
        </pc:picChg>
      </pc:sldChg>
      <pc:sldChg chg="addSp delSp modSp mod">
        <pc:chgData name="Jamie Kass" userId="ae7a056c-c69a-47c2-b079-46ed9fb3f671" providerId="ADAL" clId="{2BEC97AD-FE86-0A42-A2FE-43D43E048286}" dt="2021-10-01T06:56:19.307" v="193" actId="20577"/>
        <pc:sldMkLst>
          <pc:docMk/>
          <pc:sldMk cId="4292300549" sldId="418"/>
        </pc:sldMkLst>
        <pc:spChg chg="del">
          <ac:chgData name="Jamie Kass" userId="ae7a056c-c69a-47c2-b079-46ed9fb3f671" providerId="ADAL" clId="{2BEC97AD-FE86-0A42-A2FE-43D43E048286}" dt="2021-10-01T06:51:44.256" v="2" actId="478"/>
          <ac:spMkLst>
            <pc:docMk/>
            <pc:sldMk cId="4292300549" sldId="418"/>
            <ac:spMk id="3" creationId="{2F252A68-7A64-704D-9518-11152709B032}"/>
          </ac:spMkLst>
        </pc:spChg>
        <pc:spChg chg="add del mod">
          <ac:chgData name="Jamie Kass" userId="ae7a056c-c69a-47c2-b079-46ed9fb3f671" providerId="ADAL" clId="{2BEC97AD-FE86-0A42-A2FE-43D43E048286}" dt="2021-10-01T06:51:51.866" v="7"/>
          <ac:spMkLst>
            <pc:docMk/>
            <pc:sldMk cId="4292300549" sldId="418"/>
            <ac:spMk id="4" creationId="{71E59CC9-2691-D740-80BE-DFF6A14BB2E9}"/>
          </ac:spMkLst>
        </pc:spChg>
        <pc:spChg chg="add mod">
          <ac:chgData name="Jamie Kass" userId="ae7a056c-c69a-47c2-b079-46ed9fb3f671" providerId="ADAL" clId="{2BEC97AD-FE86-0A42-A2FE-43D43E048286}" dt="2021-10-01T06:56:19.307" v="193" actId="20577"/>
          <ac:spMkLst>
            <pc:docMk/>
            <pc:sldMk cId="4292300549" sldId="418"/>
            <ac:spMk id="5" creationId="{F2737981-4DAE-6840-9A24-52D819CC1A99}"/>
          </ac:spMkLst>
        </pc:spChg>
      </pc:sldChg>
      <pc:sldChg chg="addSp delSp modSp mod">
        <pc:chgData name="Jamie Kass" userId="ae7a056c-c69a-47c2-b079-46ed9fb3f671" providerId="ADAL" clId="{2BEC97AD-FE86-0A42-A2FE-43D43E048286}" dt="2021-10-01T06:58:04.882" v="231" actId="1076"/>
        <pc:sldMkLst>
          <pc:docMk/>
          <pc:sldMk cId="2660250806" sldId="419"/>
        </pc:sldMkLst>
        <pc:spChg chg="del">
          <ac:chgData name="Jamie Kass" userId="ae7a056c-c69a-47c2-b079-46ed9fb3f671" providerId="ADAL" clId="{2BEC97AD-FE86-0A42-A2FE-43D43E048286}" dt="2021-10-01T06:56:48.909" v="194" actId="478"/>
          <ac:spMkLst>
            <pc:docMk/>
            <pc:sldMk cId="2660250806" sldId="419"/>
            <ac:spMk id="3" creationId="{2F252A68-7A64-704D-9518-11152709B032}"/>
          </ac:spMkLst>
        </pc:spChg>
        <pc:spChg chg="add del mod">
          <ac:chgData name="Jamie Kass" userId="ae7a056c-c69a-47c2-b079-46ed9fb3f671" providerId="ADAL" clId="{2BEC97AD-FE86-0A42-A2FE-43D43E048286}" dt="2021-10-01T06:56:59.918" v="196" actId="478"/>
          <ac:spMkLst>
            <pc:docMk/>
            <pc:sldMk cId="2660250806" sldId="419"/>
            <ac:spMk id="4" creationId="{B0E37CF3-D1D7-864B-B011-8A1133976E8E}"/>
          </ac:spMkLst>
        </pc:spChg>
        <pc:spChg chg="add del mod">
          <ac:chgData name="Jamie Kass" userId="ae7a056c-c69a-47c2-b079-46ed9fb3f671" providerId="ADAL" clId="{2BEC97AD-FE86-0A42-A2FE-43D43E048286}" dt="2021-10-01T06:57:01.767" v="197" actId="478"/>
          <ac:spMkLst>
            <pc:docMk/>
            <pc:sldMk cId="2660250806" sldId="419"/>
            <ac:spMk id="6" creationId="{1959EF6C-357E-EC4A-9D5E-4125566438B8}"/>
          </ac:spMkLst>
        </pc:spChg>
        <pc:spChg chg="add mod">
          <ac:chgData name="Jamie Kass" userId="ae7a056c-c69a-47c2-b079-46ed9fb3f671" providerId="ADAL" clId="{2BEC97AD-FE86-0A42-A2FE-43D43E048286}" dt="2021-10-01T06:58:04.882" v="231" actId="1076"/>
          <ac:spMkLst>
            <pc:docMk/>
            <pc:sldMk cId="2660250806" sldId="419"/>
            <ac:spMk id="9" creationId="{0F06A4A9-5E74-F04C-9DF4-D437624438FB}"/>
          </ac:spMkLst>
        </pc:spChg>
        <pc:picChg chg="add mod">
          <ac:chgData name="Jamie Kass" userId="ae7a056c-c69a-47c2-b079-46ed9fb3f671" providerId="ADAL" clId="{2BEC97AD-FE86-0A42-A2FE-43D43E048286}" dt="2021-10-01T06:57:33.045" v="203" actId="1076"/>
          <ac:picMkLst>
            <pc:docMk/>
            <pc:sldMk cId="2660250806" sldId="419"/>
            <ac:picMk id="8" creationId="{03972EDF-7BA7-344A-99CB-35A148C8DD16}"/>
          </ac:picMkLst>
        </pc:picChg>
      </pc:sldChg>
      <pc:sldChg chg="modSp mod">
        <pc:chgData name="Jamie Kass" userId="ae7a056c-c69a-47c2-b079-46ed9fb3f671" providerId="ADAL" clId="{2BEC97AD-FE86-0A42-A2FE-43D43E048286}" dt="2021-10-01T08:40:58.305" v="804" actId="2711"/>
        <pc:sldMkLst>
          <pc:docMk/>
          <pc:sldMk cId="1304221419" sldId="420"/>
        </pc:sldMkLst>
        <pc:spChg chg="mod">
          <ac:chgData name="Jamie Kass" userId="ae7a056c-c69a-47c2-b079-46ed9fb3f671" providerId="ADAL" clId="{2BEC97AD-FE86-0A42-A2FE-43D43E048286}" dt="2021-10-01T08:40:58.305" v="804" actId="2711"/>
          <ac:spMkLst>
            <pc:docMk/>
            <pc:sldMk cId="1304221419" sldId="420"/>
            <ac:spMk id="3" creationId="{2F252A68-7A64-704D-9518-11152709B032}"/>
          </ac:spMkLst>
        </pc:spChg>
      </pc:sldChg>
      <pc:sldChg chg="addSp modSp mod">
        <pc:chgData name="Jamie Kass" userId="ae7a056c-c69a-47c2-b079-46ed9fb3f671" providerId="ADAL" clId="{2BEC97AD-FE86-0A42-A2FE-43D43E048286}" dt="2021-10-03T23:38:17.917" v="2741" actId="1076"/>
        <pc:sldMkLst>
          <pc:docMk/>
          <pc:sldMk cId="768691859" sldId="421"/>
        </pc:sldMkLst>
        <pc:spChg chg="mod">
          <ac:chgData name="Jamie Kass" userId="ae7a056c-c69a-47c2-b079-46ed9fb3f671" providerId="ADAL" clId="{2BEC97AD-FE86-0A42-A2FE-43D43E048286}" dt="2021-10-03T23:38:17.917" v="2741" actId="1076"/>
          <ac:spMkLst>
            <pc:docMk/>
            <pc:sldMk cId="768691859" sldId="421"/>
            <ac:spMk id="3" creationId="{2F252A68-7A64-704D-9518-11152709B032}"/>
          </ac:spMkLst>
        </pc:spChg>
        <pc:picChg chg="add mod">
          <ac:chgData name="Jamie Kass" userId="ae7a056c-c69a-47c2-b079-46ed9fb3f671" providerId="ADAL" clId="{2BEC97AD-FE86-0A42-A2FE-43D43E048286}" dt="2021-10-03T23:35:33.087" v="2739" actId="1076"/>
          <ac:picMkLst>
            <pc:docMk/>
            <pc:sldMk cId="768691859" sldId="421"/>
            <ac:picMk id="5" creationId="{9CA2BB88-20CF-4F47-BE66-72394FD49EA9}"/>
          </ac:picMkLst>
        </pc:picChg>
      </pc:sldChg>
      <pc:sldChg chg="modSp mod">
        <pc:chgData name="Jamie Kass" userId="ae7a056c-c69a-47c2-b079-46ed9fb3f671" providerId="ADAL" clId="{2BEC97AD-FE86-0A42-A2FE-43D43E048286}" dt="2021-10-03T23:23:10.531" v="2721" actId="20577"/>
        <pc:sldMkLst>
          <pc:docMk/>
          <pc:sldMk cId="1154307801" sldId="422"/>
        </pc:sldMkLst>
        <pc:spChg chg="mod">
          <ac:chgData name="Jamie Kass" userId="ae7a056c-c69a-47c2-b079-46ed9fb3f671" providerId="ADAL" clId="{2BEC97AD-FE86-0A42-A2FE-43D43E048286}" dt="2021-10-03T23:23:10.531" v="2721" actId="20577"/>
          <ac:spMkLst>
            <pc:docMk/>
            <pc:sldMk cId="1154307801" sldId="422"/>
            <ac:spMk id="3" creationId="{2F252A68-7A64-704D-9518-11152709B032}"/>
          </ac:spMkLst>
        </pc:spChg>
      </pc:sldChg>
      <pc:sldChg chg="modSp mod ord">
        <pc:chgData name="Jamie Kass" userId="ae7a056c-c69a-47c2-b079-46ed9fb3f671" providerId="ADAL" clId="{2BEC97AD-FE86-0A42-A2FE-43D43E048286}" dt="2021-10-01T08:48:18.165" v="1354" actId="114"/>
        <pc:sldMkLst>
          <pc:docMk/>
          <pc:sldMk cId="3516865700" sldId="423"/>
        </pc:sldMkLst>
        <pc:spChg chg="mod">
          <ac:chgData name="Jamie Kass" userId="ae7a056c-c69a-47c2-b079-46ed9fb3f671" providerId="ADAL" clId="{2BEC97AD-FE86-0A42-A2FE-43D43E048286}" dt="2021-10-01T08:44:55.071" v="998" actId="20577"/>
          <ac:spMkLst>
            <pc:docMk/>
            <pc:sldMk cId="3516865700" sldId="423"/>
            <ac:spMk id="2" creationId="{6937B177-09B0-FF4B-A1FF-133D6E91D343}"/>
          </ac:spMkLst>
        </pc:spChg>
        <pc:spChg chg="mod">
          <ac:chgData name="Jamie Kass" userId="ae7a056c-c69a-47c2-b079-46ed9fb3f671" providerId="ADAL" clId="{2BEC97AD-FE86-0A42-A2FE-43D43E048286}" dt="2021-10-01T08:48:18.165" v="1354" actId="114"/>
          <ac:spMkLst>
            <pc:docMk/>
            <pc:sldMk cId="3516865700" sldId="423"/>
            <ac:spMk id="3" creationId="{2F252A68-7A64-704D-9518-11152709B032}"/>
          </ac:spMkLst>
        </pc:spChg>
      </pc:sldChg>
      <pc:sldChg chg="addSp modSp mod">
        <pc:chgData name="Jamie Kass" userId="ae7a056c-c69a-47c2-b079-46ed9fb3f671" providerId="ADAL" clId="{2BEC97AD-FE86-0A42-A2FE-43D43E048286}" dt="2021-10-03T23:24:07.274" v="2731" actId="1076"/>
        <pc:sldMkLst>
          <pc:docMk/>
          <pc:sldMk cId="2287606066" sldId="424"/>
        </pc:sldMkLst>
        <pc:spChg chg="mod">
          <ac:chgData name="Jamie Kass" userId="ae7a056c-c69a-47c2-b079-46ed9fb3f671" providerId="ADAL" clId="{2BEC97AD-FE86-0A42-A2FE-43D43E048286}" dt="2021-10-03T23:23:23.698" v="2722" actId="1076"/>
          <ac:spMkLst>
            <pc:docMk/>
            <pc:sldMk cId="2287606066" sldId="424"/>
            <ac:spMk id="3" creationId="{2F252A68-7A64-704D-9518-11152709B032}"/>
          </ac:spMkLst>
        </pc:spChg>
        <pc:picChg chg="add mod">
          <ac:chgData name="Jamie Kass" userId="ae7a056c-c69a-47c2-b079-46ed9fb3f671" providerId="ADAL" clId="{2BEC97AD-FE86-0A42-A2FE-43D43E048286}" dt="2021-10-03T23:24:07.274" v="2731" actId="1076"/>
          <ac:picMkLst>
            <pc:docMk/>
            <pc:sldMk cId="2287606066" sldId="424"/>
            <ac:picMk id="5" creationId="{1960F856-C776-4D4C-A331-8EFD760BF115}"/>
          </ac:picMkLst>
        </pc:picChg>
      </pc:sldChg>
      <pc:sldChg chg="modSp mod">
        <pc:chgData name="Jamie Kass" userId="ae7a056c-c69a-47c2-b079-46ed9fb3f671" providerId="ADAL" clId="{2BEC97AD-FE86-0A42-A2FE-43D43E048286}" dt="2021-10-01T08:28:11.152" v="242" actId="2711"/>
        <pc:sldMkLst>
          <pc:docMk/>
          <pc:sldMk cId="1869053279" sldId="425"/>
        </pc:sldMkLst>
        <pc:spChg chg="mod">
          <ac:chgData name="Jamie Kass" userId="ae7a056c-c69a-47c2-b079-46ed9fb3f671" providerId="ADAL" clId="{2BEC97AD-FE86-0A42-A2FE-43D43E048286}" dt="2021-10-01T08:28:11.152" v="242" actId="2711"/>
          <ac:spMkLst>
            <pc:docMk/>
            <pc:sldMk cId="1869053279" sldId="425"/>
            <ac:spMk id="3" creationId="{2F252A68-7A64-704D-9518-11152709B032}"/>
          </ac:spMkLst>
        </pc:spChg>
      </pc:sldChg>
      <pc:sldChg chg="add">
        <pc:chgData name="Jamie Kass" userId="ae7a056c-c69a-47c2-b079-46ed9fb3f671" providerId="ADAL" clId="{2BEC97AD-FE86-0A42-A2FE-43D43E048286}" dt="2021-10-01T06:46:47.779" v="0"/>
        <pc:sldMkLst>
          <pc:docMk/>
          <pc:sldMk cId="847903535" sldId="426"/>
        </pc:sldMkLst>
      </pc:sldChg>
      <pc:sldChg chg="add">
        <pc:chgData name="Jamie Kass" userId="ae7a056c-c69a-47c2-b079-46ed9fb3f671" providerId="ADAL" clId="{2BEC97AD-FE86-0A42-A2FE-43D43E048286}" dt="2021-10-01T06:46:47.779" v="0"/>
        <pc:sldMkLst>
          <pc:docMk/>
          <pc:sldMk cId="699350475" sldId="427"/>
        </pc:sldMkLst>
      </pc:sldChg>
      <pc:sldChg chg="add">
        <pc:chgData name="Jamie Kass" userId="ae7a056c-c69a-47c2-b079-46ed9fb3f671" providerId="ADAL" clId="{2BEC97AD-FE86-0A42-A2FE-43D43E048286}" dt="2021-10-01T06:47:04.058" v="1"/>
        <pc:sldMkLst>
          <pc:docMk/>
          <pc:sldMk cId="776250682" sldId="428"/>
        </pc:sldMkLst>
      </pc:sldChg>
      <pc:sldChg chg="add">
        <pc:chgData name="Jamie Kass" userId="ae7a056c-c69a-47c2-b079-46ed9fb3f671" providerId="ADAL" clId="{2BEC97AD-FE86-0A42-A2FE-43D43E048286}" dt="2021-10-01T06:47:04.058" v="1"/>
        <pc:sldMkLst>
          <pc:docMk/>
          <pc:sldMk cId="3518703573" sldId="429"/>
        </pc:sldMkLst>
      </pc:sldChg>
      <pc:sldChg chg="addSp delSp modSp add mod">
        <pc:chgData name="Jamie Kass" userId="ae7a056c-c69a-47c2-b079-46ed9fb3f671" providerId="ADAL" clId="{2BEC97AD-FE86-0A42-A2FE-43D43E048286}" dt="2021-10-03T23:18:21.784" v="2632" actId="1076"/>
        <pc:sldMkLst>
          <pc:docMk/>
          <pc:sldMk cId="961583824" sldId="430"/>
        </pc:sldMkLst>
        <pc:spChg chg="del">
          <ac:chgData name="Jamie Kass" userId="ae7a056c-c69a-47c2-b079-46ed9fb3f671" providerId="ADAL" clId="{2BEC97AD-FE86-0A42-A2FE-43D43E048286}" dt="2021-10-03T23:17:20.958" v="2626" actId="478"/>
          <ac:spMkLst>
            <pc:docMk/>
            <pc:sldMk cId="961583824" sldId="430"/>
            <ac:spMk id="3" creationId="{2F252A68-7A64-704D-9518-11152709B032}"/>
          </ac:spMkLst>
        </pc:spChg>
        <pc:picChg chg="add mod">
          <ac:chgData name="Jamie Kass" userId="ae7a056c-c69a-47c2-b079-46ed9fb3f671" providerId="ADAL" clId="{2BEC97AD-FE86-0A42-A2FE-43D43E048286}" dt="2021-10-03T23:18:21.784" v="2632" actId="1076"/>
          <ac:picMkLst>
            <pc:docMk/>
            <pc:sldMk cId="961583824" sldId="430"/>
            <ac:picMk id="5" creationId="{9F789A10-ABF5-134C-B92D-5B1410961CC4}"/>
          </ac:picMkLst>
        </pc:picChg>
      </pc:sldChg>
      <pc:sldChg chg="modSp add mod">
        <pc:chgData name="Jamie Kass" userId="ae7a056c-c69a-47c2-b079-46ed9fb3f671" providerId="ADAL" clId="{2BEC97AD-FE86-0A42-A2FE-43D43E048286}" dt="2021-10-01T08:54:54.339" v="2053" actId="114"/>
        <pc:sldMkLst>
          <pc:docMk/>
          <pc:sldMk cId="3413274270" sldId="431"/>
        </pc:sldMkLst>
        <pc:spChg chg="mod">
          <ac:chgData name="Jamie Kass" userId="ae7a056c-c69a-47c2-b079-46ed9fb3f671" providerId="ADAL" clId="{2BEC97AD-FE86-0A42-A2FE-43D43E048286}" dt="2021-10-01T08:54:54.339" v="2053" actId="114"/>
          <ac:spMkLst>
            <pc:docMk/>
            <pc:sldMk cId="3413274270" sldId="431"/>
            <ac:spMk id="2" creationId="{6937B177-09B0-FF4B-A1FF-133D6E91D343}"/>
          </ac:spMkLst>
        </pc:spChg>
        <pc:spChg chg="mod">
          <ac:chgData name="Jamie Kass" userId="ae7a056c-c69a-47c2-b079-46ed9fb3f671" providerId="ADAL" clId="{2BEC97AD-FE86-0A42-A2FE-43D43E048286}" dt="2021-10-01T08:54:10.810" v="2002" actId="1076"/>
          <ac:spMkLst>
            <pc:docMk/>
            <pc:sldMk cId="3413274270" sldId="431"/>
            <ac:spMk id="3" creationId="{2F252A68-7A64-704D-9518-11152709B032}"/>
          </ac:spMkLst>
        </pc:spChg>
      </pc:sldChg>
      <pc:sldChg chg="addSp delSp modSp add mod">
        <pc:chgData name="Jamie Kass" userId="ae7a056c-c69a-47c2-b079-46ed9fb3f671" providerId="ADAL" clId="{2BEC97AD-FE86-0A42-A2FE-43D43E048286}" dt="2021-10-03T21:46:07.951" v="2605" actId="114"/>
        <pc:sldMkLst>
          <pc:docMk/>
          <pc:sldMk cId="3680878900" sldId="432"/>
        </pc:sldMkLst>
        <pc:spChg chg="mod">
          <ac:chgData name="Jamie Kass" userId="ae7a056c-c69a-47c2-b079-46ed9fb3f671" providerId="ADAL" clId="{2BEC97AD-FE86-0A42-A2FE-43D43E048286}" dt="2021-10-03T21:46:07.951" v="2605" actId="114"/>
          <ac:spMkLst>
            <pc:docMk/>
            <pc:sldMk cId="3680878900" sldId="432"/>
            <ac:spMk id="2" creationId="{6937B177-09B0-FF4B-A1FF-133D6E91D343}"/>
          </ac:spMkLst>
        </pc:spChg>
        <pc:spChg chg="del">
          <ac:chgData name="Jamie Kass" userId="ae7a056c-c69a-47c2-b079-46ed9fb3f671" providerId="ADAL" clId="{2BEC97AD-FE86-0A42-A2FE-43D43E048286}" dt="2021-10-01T08:54:30.915" v="2017" actId="478"/>
          <ac:spMkLst>
            <pc:docMk/>
            <pc:sldMk cId="3680878900" sldId="432"/>
            <ac:spMk id="3" creationId="{2F252A68-7A64-704D-9518-11152709B032}"/>
          </ac:spMkLst>
        </pc:spChg>
        <pc:spChg chg="add del mod">
          <ac:chgData name="Jamie Kass" userId="ae7a056c-c69a-47c2-b079-46ed9fb3f671" providerId="ADAL" clId="{2BEC97AD-FE86-0A42-A2FE-43D43E048286}" dt="2021-10-01T08:54:32.769" v="2018" actId="478"/>
          <ac:spMkLst>
            <pc:docMk/>
            <pc:sldMk cId="3680878900" sldId="432"/>
            <ac:spMk id="5" creationId="{FD847796-699E-3341-8298-7DE6FAA57B07}"/>
          </ac:spMkLst>
        </pc:spChg>
        <pc:picChg chg="add mod">
          <ac:chgData name="Jamie Kass" userId="ae7a056c-c69a-47c2-b079-46ed9fb3f671" providerId="ADAL" clId="{2BEC97AD-FE86-0A42-A2FE-43D43E048286}" dt="2021-10-03T21:45:25.169" v="2595" actId="1076"/>
          <ac:picMkLst>
            <pc:docMk/>
            <pc:sldMk cId="3680878900" sldId="432"/>
            <ac:picMk id="1026" creationId="{583B0190-9306-F046-8E2E-BF9D32470338}"/>
          </ac:picMkLst>
        </pc:picChg>
      </pc:sldChg>
      <pc:sldChg chg="addSp delSp modSp add mod">
        <pc:chgData name="Jamie Kass" userId="ae7a056c-c69a-47c2-b079-46ed9fb3f671" providerId="ADAL" clId="{2BEC97AD-FE86-0A42-A2FE-43D43E048286}" dt="2021-10-03T21:41:09.512" v="2584" actId="21"/>
        <pc:sldMkLst>
          <pc:docMk/>
          <pc:sldMk cId="621010448" sldId="433"/>
        </pc:sldMkLst>
        <pc:spChg chg="mod">
          <ac:chgData name="Jamie Kass" userId="ae7a056c-c69a-47c2-b079-46ed9fb3f671" providerId="ADAL" clId="{2BEC97AD-FE86-0A42-A2FE-43D43E048286}" dt="2021-10-01T08:54:46.885" v="2050" actId="114"/>
          <ac:spMkLst>
            <pc:docMk/>
            <pc:sldMk cId="621010448" sldId="433"/>
            <ac:spMk id="2" creationId="{6937B177-09B0-FF4B-A1FF-133D6E91D343}"/>
          </ac:spMkLst>
        </pc:spChg>
        <pc:spChg chg="mod">
          <ac:chgData name="Jamie Kass" userId="ae7a056c-c69a-47c2-b079-46ed9fb3f671" providerId="ADAL" clId="{2BEC97AD-FE86-0A42-A2FE-43D43E048286}" dt="2021-10-01T08:58:20.021" v="2529" actId="20577"/>
          <ac:spMkLst>
            <pc:docMk/>
            <pc:sldMk cId="621010448" sldId="433"/>
            <ac:spMk id="3" creationId="{2F252A68-7A64-704D-9518-11152709B032}"/>
          </ac:spMkLst>
        </pc:spChg>
        <pc:picChg chg="add del mod">
          <ac:chgData name="Jamie Kass" userId="ae7a056c-c69a-47c2-b079-46ed9fb3f671" providerId="ADAL" clId="{2BEC97AD-FE86-0A42-A2FE-43D43E048286}" dt="2021-10-03T21:41:09.512" v="2584" actId="21"/>
          <ac:picMkLst>
            <pc:docMk/>
            <pc:sldMk cId="621010448" sldId="433"/>
            <ac:picMk id="5" creationId="{F5CA6209-E174-0A4C-9B2C-E7A00A96AF9B}"/>
          </ac:picMkLst>
        </pc:picChg>
      </pc:sldChg>
      <pc:sldChg chg="addSp delSp modSp add mod">
        <pc:chgData name="Jamie Kass" userId="ae7a056c-c69a-47c2-b079-46ed9fb3f671" providerId="ADAL" clId="{2BEC97AD-FE86-0A42-A2FE-43D43E048286}" dt="2021-10-03T21:41:26.234" v="2590" actId="1076"/>
        <pc:sldMkLst>
          <pc:docMk/>
          <pc:sldMk cId="2888248729" sldId="434"/>
        </pc:sldMkLst>
        <pc:spChg chg="mod">
          <ac:chgData name="Jamie Kass" userId="ae7a056c-c69a-47c2-b079-46ed9fb3f671" providerId="ADAL" clId="{2BEC97AD-FE86-0A42-A2FE-43D43E048286}" dt="2021-10-01T08:58:51.357" v="2566" actId="20577"/>
          <ac:spMkLst>
            <pc:docMk/>
            <pc:sldMk cId="2888248729" sldId="434"/>
            <ac:spMk id="2" creationId="{6937B177-09B0-FF4B-A1FF-133D6E91D343}"/>
          </ac:spMkLst>
        </pc:spChg>
        <pc:spChg chg="del mod">
          <ac:chgData name="Jamie Kass" userId="ae7a056c-c69a-47c2-b079-46ed9fb3f671" providerId="ADAL" clId="{2BEC97AD-FE86-0A42-A2FE-43D43E048286}" dt="2021-10-03T21:41:14.357" v="2585" actId="478"/>
          <ac:spMkLst>
            <pc:docMk/>
            <pc:sldMk cId="2888248729" sldId="434"/>
            <ac:spMk id="3" creationId="{2F252A68-7A64-704D-9518-11152709B032}"/>
          </ac:spMkLst>
        </pc:spChg>
        <pc:spChg chg="add del mod">
          <ac:chgData name="Jamie Kass" userId="ae7a056c-c69a-47c2-b079-46ed9fb3f671" providerId="ADAL" clId="{2BEC97AD-FE86-0A42-A2FE-43D43E048286}" dt="2021-10-03T21:41:17.240" v="2586" actId="478"/>
          <ac:spMkLst>
            <pc:docMk/>
            <pc:sldMk cId="2888248729" sldId="434"/>
            <ac:spMk id="5" creationId="{83733098-E26B-784B-9444-539AEC4EA216}"/>
          </ac:spMkLst>
        </pc:spChg>
        <pc:picChg chg="add mod">
          <ac:chgData name="Jamie Kass" userId="ae7a056c-c69a-47c2-b079-46ed9fb3f671" providerId="ADAL" clId="{2BEC97AD-FE86-0A42-A2FE-43D43E048286}" dt="2021-10-03T21:41:26.234" v="2590" actId="1076"/>
          <ac:picMkLst>
            <pc:docMk/>
            <pc:sldMk cId="2888248729" sldId="434"/>
            <ac:picMk id="6" creationId="{B3ED17E3-AA43-874F-8BC1-C924AE0D1766}"/>
          </ac:picMkLst>
        </pc:picChg>
      </pc:sldChg>
      <pc:sldChg chg="addSp delSp modSp add">
        <pc:chgData name="Jamie Kass" userId="ae7a056c-c69a-47c2-b079-46ed9fb3f671" providerId="ADAL" clId="{2BEC97AD-FE86-0A42-A2FE-43D43E048286}" dt="2021-10-03T21:51:12.306" v="2611"/>
        <pc:sldMkLst>
          <pc:docMk/>
          <pc:sldMk cId="4109137107" sldId="435"/>
        </pc:sldMkLst>
        <pc:spChg chg="mod">
          <ac:chgData name="Jamie Kass" userId="ae7a056c-c69a-47c2-b079-46ed9fb3f671" providerId="ADAL" clId="{2BEC97AD-FE86-0A42-A2FE-43D43E048286}" dt="2021-10-03T21:51:12.306" v="2611"/>
          <ac:spMkLst>
            <pc:docMk/>
            <pc:sldMk cId="4109137107" sldId="435"/>
            <ac:spMk id="2" creationId="{6937B177-09B0-FF4B-A1FF-133D6E91D343}"/>
          </ac:spMkLst>
        </pc:spChg>
        <pc:picChg chg="del">
          <ac:chgData name="Jamie Kass" userId="ae7a056c-c69a-47c2-b079-46ed9fb3f671" providerId="ADAL" clId="{2BEC97AD-FE86-0A42-A2FE-43D43E048286}" dt="2021-10-03T21:50:46.918" v="2607" actId="478"/>
          <ac:picMkLst>
            <pc:docMk/>
            <pc:sldMk cId="4109137107" sldId="435"/>
            <ac:picMk id="1026" creationId="{583B0190-9306-F046-8E2E-BF9D32470338}"/>
          </ac:picMkLst>
        </pc:picChg>
        <pc:picChg chg="add mod">
          <ac:chgData name="Jamie Kass" userId="ae7a056c-c69a-47c2-b079-46ed9fb3f671" providerId="ADAL" clId="{2BEC97AD-FE86-0A42-A2FE-43D43E048286}" dt="2021-10-03T21:50:56.193" v="2610" actId="1076"/>
          <ac:picMkLst>
            <pc:docMk/>
            <pc:sldMk cId="4109137107" sldId="435"/>
            <ac:picMk id="3074" creationId="{EC831FDD-A17F-9443-8BE6-FE4FF76C2510}"/>
          </ac:picMkLst>
        </pc:picChg>
      </pc:sldChg>
      <pc:sldChg chg="addSp delSp modSp add mod">
        <pc:chgData name="Jamie Kass" userId="ae7a056c-c69a-47c2-b079-46ed9fb3f671" providerId="ADAL" clId="{2BEC97AD-FE86-0A42-A2FE-43D43E048286}" dt="2021-10-03T23:44:18.195" v="2769" actId="14100"/>
        <pc:sldMkLst>
          <pc:docMk/>
          <pc:sldMk cId="2410916397" sldId="436"/>
        </pc:sldMkLst>
        <pc:spChg chg="mod">
          <ac:chgData name="Jamie Kass" userId="ae7a056c-c69a-47c2-b079-46ed9fb3f671" providerId="ADAL" clId="{2BEC97AD-FE86-0A42-A2FE-43D43E048286}" dt="2021-10-03T21:57:41.802" v="2625" actId="20577"/>
          <ac:spMkLst>
            <pc:docMk/>
            <pc:sldMk cId="2410916397" sldId="436"/>
            <ac:spMk id="2" creationId="{6937B177-09B0-FF4B-A1FF-133D6E91D343}"/>
          </ac:spMkLst>
        </pc:spChg>
        <pc:spChg chg="add del mod">
          <ac:chgData name="Jamie Kass" userId="ae7a056c-c69a-47c2-b079-46ed9fb3f671" providerId="ADAL" clId="{2BEC97AD-FE86-0A42-A2FE-43D43E048286}" dt="2021-10-03T21:54:28.225" v="2620" actId="478"/>
          <ac:spMkLst>
            <pc:docMk/>
            <pc:sldMk cId="2410916397" sldId="436"/>
            <ac:spMk id="3" creationId="{BB22EED6-A322-1044-AE31-2C2A1505ED21}"/>
          </ac:spMkLst>
        </pc:spChg>
        <pc:picChg chg="del">
          <ac:chgData name="Jamie Kass" userId="ae7a056c-c69a-47c2-b079-46ed9fb3f671" providerId="ADAL" clId="{2BEC97AD-FE86-0A42-A2FE-43D43E048286}" dt="2021-10-03T21:53:33.190" v="2613" actId="478"/>
          <ac:picMkLst>
            <pc:docMk/>
            <pc:sldMk cId="2410916397" sldId="436"/>
            <ac:picMk id="1026" creationId="{583B0190-9306-F046-8E2E-BF9D32470338}"/>
          </ac:picMkLst>
        </pc:picChg>
        <pc:picChg chg="add del mod">
          <ac:chgData name="Jamie Kass" userId="ae7a056c-c69a-47c2-b079-46ed9fb3f671" providerId="ADAL" clId="{2BEC97AD-FE86-0A42-A2FE-43D43E048286}" dt="2021-10-03T21:54:23.941" v="2618" actId="478"/>
          <ac:picMkLst>
            <pc:docMk/>
            <pc:sldMk cId="2410916397" sldId="436"/>
            <ac:picMk id="5122" creationId="{E716FE5D-08C3-8846-AD20-0AC572ED6D2A}"/>
          </ac:picMkLst>
        </pc:picChg>
        <pc:picChg chg="add mod">
          <ac:chgData name="Jamie Kass" userId="ae7a056c-c69a-47c2-b079-46ed9fb3f671" providerId="ADAL" clId="{2BEC97AD-FE86-0A42-A2FE-43D43E048286}" dt="2021-10-03T23:44:18.195" v="2769" actId="14100"/>
          <ac:picMkLst>
            <pc:docMk/>
            <pc:sldMk cId="2410916397" sldId="436"/>
            <ac:picMk id="5124" creationId="{0AE968EA-C7F9-7C4D-A8C2-CBBD5460A30D}"/>
          </ac:picMkLst>
        </pc:picChg>
      </pc:sldChg>
      <pc:sldChg chg="delSp modSp add mod">
        <pc:chgData name="Jamie Kass" userId="ae7a056c-c69a-47c2-b079-46ed9fb3f671" providerId="ADAL" clId="{2BEC97AD-FE86-0A42-A2FE-43D43E048286}" dt="2021-10-03T23:41:31.559" v="2765" actId="1076"/>
        <pc:sldMkLst>
          <pc:docMk/>
          <pc:sldMk cId="3400275348" sldId="437"/>
        </pc:sldMkLst>
        <pc:spChg chg="mod">
          <ac:chgData name="Jamie Kass" userId="ae7a056c-c69a-47c2-b079-46ed9fb3f671" providerId="ADAL" clId="{2BEC97AD-FE86-0A42-A2FE-43D43E048286}" dt="2021-10-03T23:41:31.559" v="2765" actId="1076"/>
          <ac:spMkLst>
            <pc:docMk/>
            <pc:sldMk cId="3400275348" sldId="437"/>
            <ac:spMk id="9" creationId="{0F06A4A9-5E74-F04C-9DF4-D437624438FB}"/>
          </ac:spMkLst>
        </pc:spChg>
        <pc:picChg chg="del">
          <ac:chgData name="Jamie Kass" userId="ae7a056c-c69a-47c2-b079-46ed9fb3f671" providerId="ADAL" clId="{2BEC97AD-FE86-0A42-A2FE-43D43E048286}" dt="2021-10-03T23:41:16.643" v="2743" actId="478"/>
          <ac:picMkLst>
            <pc:docMk/>
            <pc:sldMk cId="3400275348" sldId="437"/>
            <ac:picMk id="8" creationId="{03972EDF-7BA7-344A-99CB-35A148C8DD16}"/>
          </ac:picMkLst>
        </pc:picChg>
      </pc:sldChg>
      <pc:sldChg chg="addSp delSp modSp add mod">
        <pc:chgData name="Jamie Kass" userId="ae7a056c-c69a-47c2-b079-46ed9fb3f671" providerId="ADAL" clId="{2BEC97AD-FE86-0A42-A2FE-43D43E048286}" dt="2021-10-03T23:51:00.394" v="2973" actId="1076"/>
        <pc:sldMkLst>
          <pc:docMk/>
          <pc:sldMk cId="3861334543" sldId="438"/>
        </pc:sldMkLst>
        <pc:spChg chg="mod">
          <ac:chgData name="Jamie Kass" userId="ae7a056c-c69a-47c2-b079-46ed9fb3f671" providerId="ADAL" clId="{2BEC97AD-FE86-0A42-A2FE-43D43E048286}" dt="2021-10-03T23:44:38.551" v="2781" actId="20577"/>
          <ac:spMkLst>
            <pc:docMk/>
            <pc:sldMk cId="3861334543" sldId="438"/>
            <ac:spMk id="2" creationId="{6937B177-09B0-FF4B-A1FF-133D6E91D343}"/>
          </ac:spMkLst>
        </pc:spChg>
        <pc:spChg chg="add mod">
          <ac:chgData name="Jamie Kass" userId="ae7a056c-c69a-47c2-b079-46ed9fb3f671" providerId="ADAL" clId="{2BEC97AD-FE86-0A42-A2FE-43D43E048286}" dt="2021-10-03T23:51:00.394" v="2973" actId="1076"/>
          <ac:spMkLst>
            <pc:docMk/>
            <pc:sldMk cId="3861334543" sldId="438"/>
            <ac:spMk id="3" creationId="{9BA37A78-1676-CC47-91B9-4161A2837841}"/>
          </ac:spMkLst>
        </pc:spChg>
        <pc:picChg chg="del">
          <ac:chgData name="Jamie Kass" userId="ae7a056c-c69a-47c2-b079-46ed9fb3f671" providerId="ADAL" clId="{2BEC97AD-FE86-0A42-A2FE-43D43E048286}" dt="2021-10-03T23:44:34.754" v="2771" actId="478"/>
          <ac:picMkLst>
            <pc:docMk/>
            <pc:sldMk cId="3861334543" sldId="438"/>
            <ac:picMk id="6" creationId="{B3ED17E3-AA43-874F-8BC1-C924AE0D1766}"/>
          </ac:picMkLst>
        </pc:picChg>
      </pc:sldChg>
    </pc:docChg>
  </pc:docChgLst>
  <pc:docChgLst>
    <pc:chgData name="Jamie Kass" userId="ae7a056c-c69a-47c2-b079-46ed9fb3f671" providerId="ADAL" clId="{7E976F47-357F-B643-8423-D53B89AB93B8}"/>
    <pc:docChg chg="undo custSel addSld delSld modSld modSection">
      <pc:chgData name="Jamie Kass" userId="ae7a056c-c69a-47c2-b079-46ed9fb3f671" providerId="ADAL" clId="{7E976F47-357F-B643-8423-D53B89AB93B8}" dt="2021-09-30T07:17:43.422" v="1044" actId="2711"/>
      <pc:docMkLst>
        <pc:docMk/>
      </pc:docMkLst>
      <pc:sldChg chg="modSp mod">
        <pc:chgData name="Jamie Kass" userId="ae7a056c-c69a-47c2-b079-46ed9fb3f671" providerId="ADAL" clId="{7E976F47-357F-B643-8423-D53B89AB93B8}" dt="2021-09-29T07:17:04.908" v="256" actId="114"/>
        <pc:sldMkLst>
          <pc:docMk/>
          <pc:sldMk cId="580734301" sldId="335"/>
        </pc:sldMkLst>
        <pc:spChg chg="mod">
          <ac:chgData name="Jamie Kass" userId="ae7a056c-c69a-47c2-b079-46ed9fb3f671" providerId="ADAL" clId="{7E976F47-357F-B643-8423-D53B89AB93B8}" dt="2021-09-29T07:17:04.908" v="256" actId="114"/>
          <ac:spMkLst>
            <pc:docMk/>
            <pc:sldMk cId="580734301" sldId="335"/>
            <ac:spMk id="11" creationId="{A6C1896B-C56F-495F-96FD-D37D5F1A0B92}"/>
          </ac:spMkLst>
        </pc:spChg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733477968" sldId="366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460135075" sldId="367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487899577" sldId="368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220243158" sldId="369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966695976" sldId="370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464174965" sldId="371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505796786" sldId="372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186185296" sldId="373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962503246" sldId="374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4132671454" sldId="375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219229774" sldId="376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566810642" sldId="377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723630759" sldId="378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999705051" sldId="379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664399095" sldId="380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589015544" sldId="381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408394984" sldId="382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913167775" sldId="383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393187503" sldId="384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83950094" sldId="385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4269372549" sldId="386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758084621" sldId="387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211768579" sldId="388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421578433" sldId="389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076417636" sldId="390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418464239" sldId="391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715751303" sldId="392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498506913" sldId="393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253033468" sldId="394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008302600" sldId="395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123192746" sldId="396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491365978" sldId="397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521948326" sldId="398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923136456" sldId="399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934698413" sldId="400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650758015" sldId="401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550378629" sldId="402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542198084" sldId="403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482428839" sldId="404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3276244106" sldId="405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419697350" sldId="406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1539591697" sldId="407"/>
        </pc:sldMkLst>
      </pc:sldChg>
      <pc:sldChg chg="del">
        <pc:chgData name="Jamie Kass" userId="ae7a056c-c69a-47c2-b079-46ed9fb3f671" providerId="ADAL" clId="{7E976F47-357F-B643-8423-D53B89AB93B8}" dt="2021-09-29T07:16:44.127" v="251" actId="2696"/>
        <pc:sldMkLst>
          <pc:docMk/>
          <pc:sldMk cId="2190521722" sldId="408"/>
        </pc:sldMkLst>
      </pc:sldChg>
      <pc:sldChg chg="modSp mod">
        <pc:chgData name="Jamie Kass" userId="ae7a056c-c69a-47c2-b079-46ed9fb3f671" providerId="ADAL" clId="{7E976F47-357F-B643-8423-D53B89AB93B8}" dt="2021-09-29T07:17:01.113" v="255" actId="114"/>
        <pc:sldMkLst>
          <pc:docMk/>
          <pc:sldMk cId="1030049322" sldId="409"/>
        </pc:sldMkLst>
        <pc:spChg chg="mod">
          <ac:chgData name="Jamie Kass" userId="ae7a056c-c69a-47c2-b079-46ed9fb3f671" providerId="ADAL" clId="{7E976F47-357F-B643-8423-D53B89AB93B8}" dt="2021-09-29T07:17:01.113" v="255" actId="114"/>
          <ac:spMkLst>
            <pc:docMk/>
            <pc:sldMk cId="1030049322" sldId="409"/>
            <ac:spMk id="11" creationId="{A6C1896B-C56F-495F-96FD-D37D5F1A0B92}"/>
          </ac:spMkLst>
        </pc:spChg>
      </pc:sldChg>
      <pc:sldChg chg="modSp mod">
        <pc:chgData name="Jamie Kass" userId="ae7a056c-c69a-47c2-b079-46ed9fb3f671" providerId="ADAL" clId="{7E976F47-357F-B643-8423-D53B89AB93B8}" dt="2021-09-29T07:16:58.372" v="254" actId="114"/>
        <pc:sldMkLst>
          <pc:docMk/>
          <pc:sldMk cId="292277330" sldId="410"/>
        </pc:sldMkLst>
        <pc:spChg chg="mod">
          <ac:chgData name="Jamie Kass" userId="ae7a056c-c69a-47c2-b079-46ed9fb3f671" providerId="ADAL" clId="{7E976F47-357F-B643-8423-D53B89AB93B8}" dt="2021-09-29T07:16:58.372" v="254" actId="114"/>
          <ac:spMkLst>
            <pc:docMk/>
            <pc:sldMk cId="292277330" sldId="410"/>
            <ac:spMk id="11" creationId="{A6C1896B-C56F-495F-96FD-D37D5F1A0B92}"/>
          </ac:spMkLst>
        </pc:spChg>
      </pc:sldChg>
      <pc:sldChg chg="modSp mod">
        <pc:chgData name="Jamie Kass" userId="ae7a056c-c69a-47c2-b079-46ed9fb3f671" providerId="ADAL" clId="{7E976F47-357F-B643-8423-D53B89AB93B8}" dt="2021-09-29T07:16:53.284" v="253" actId="114"/>
        <pc:sldMkLst>
          <pc:docMk/>
          <pc:sldMk cId="2371130316" sldId="411"/>
        </pc:sldMkLst>
        <pc:spChg chg="mod">
          <ac:chgData name="Jamie Kass" userId="ae7a056c-c69a-47c2-b079-46ed9fb3f671" providerId="ADAL" clId="{7E976F47-357F-B643-8423-D53B89AB93B8}" dt="2021-09-29T07:16:53.284" v="253" actId="114"/>
          <ac:spMkLst>
            <pc:docMk/>
            <pc:sldMk cId="2371130316" sldId="411"/>
            <ac:spMk id="11" creationId="{A6C1896B-C56F-495F-96FD-D37D5F1A0B92}"/>
          </ac:spMkLst>
        </pc:spChg>
      </pc:sldChg>
      <pc:sldChg chg="modSp mod">
        <pc:chgData name="Jamie Kass" userId="ae7a056c-c69a-47c2-b079-46ed9fb3f671" providerId="ADAL" clId="{7E976F47-357F-B643-8423-D53B89AB93B8}" dt="2021-09-29T07:16:49.572" v="252" actId="114"/>
        <pc:sldMkLst>
          <pc:docMk/>
          <pc:sldMk cId="1042906494" sldId="412"/>
        </pc:sldMkLst>
        <pc:spChg chg="mod">
          <ac:chgData name="Jamie Kass" userId="ae7a056c-c69a-47c2-b079-46ed9fb3f671" providerId="ADAL" clId="{7E976F47-357F-B643-8423-D53B89AB93B8}" dt="2021-09-29T07:16:49.572" v="252" actId="114"/>
          <ac:spMkLst>
            <pc:docMk/>
            <pc:sldMk cId="1042906494" sldId="412"/>
            <ac:spMk id="11" creationId="{A6C1896B-C56F-495F-96FD-D37D5F1A0B92}"/>
          </ac:spMkLst>
        </pc:spChg>
      </pc:sldChg>
      <pc:sldChg chg="modSp mod">
        <pc:chgData name="Jamie Kass" userId="ae7a056c-c69a-47c2-b079-46ed9fb3f671" providerId="ADAL" clId="{7E976F47-357F-B643-8423-D53B89AB93B8}" dt="2021-09-29T07:16:32.060" v="250" actId="114"/>
        <pc:sldMkLst>
          <pc:docMk/>
          <pc:sldMk cId="3746336549" sldId="413"/>
        </pc:sldMkLst>
        <pc:spChg chg="mod">
          <ac:chgData name="Jamie Kass" userId="ae7a056c-c69a-47c2-b079-46ed9fb3f671" providerId="ADAL" clId="{7E976F47-357F-B643-8423-D53B89AB93B8}" dt="2021-09-29T07:16:32.060" v="250" actId="114"/>
          <ac:spMkLst>
            <pc:docMk/>
            <pc:sldMk cId="3746336549" sldId="413"/>
            <ac:spMk id="11" creationId="{A6C1896B-C56F-495F-96FD-D37D5F1A0B92}"/>
          </ac:spMkLst>
        </pc:spChg>
      </pc:sldChg>
      <pc:sldChg chg="modSp mod">
        <pc:chgData name="Jamie Kass" userId="ae7a056c-c69a-47c2-b079-46ed9fb3f671" providerId="ADAL" clId="{7E976F47-357F-B643-8423-D53B89AB93B8}" dt="2021-09-29T07:19:42.269" v="388" actId="20577"/>
        <pc:sldMkLst>
          <pc:docMk/>
          <pc:sldMk cId="545515005" sldId="414"/>
        </pc:sldMkLst>
        <pc:spChg chg="mod">
          <ac:chgData name="Jamie Kass" userId="ae7a056c-c69a-47c2-b079-46ed9fb3f671" providerId="ADAL" clId="{7E976F47-357F-B643-8423-D53B89AB93B8}" dt="2021-09-29T07:17:23.684" v="276" actId="20577"/>
          <ac:spMkLst>
            <pc:docMk/>
            <pc:sldMk cId="545515005" sldId="414"/>
            <ac:spMk id="2" creationId="{6937B177-09B0-FF4B-A1FF-133D6E91D343}"/>
          </ac:spMkLst>
        </pc:spChg>
        <pc:spChg chg="mod">
          <ac:chgData name="Jamie Kass" userId="ae7a056c-c69a-47c2-b079-46ed9fb3f671" providerId="ADAL" clId="{7E976F47-357F-B643-8423-D53B89AB93B8}" dt="2021-09-29T07:19:42.269" v="388" actId="20577"/>
          <ac:spMkLst>
            <pc:docMk/>
            <pc:sldMk cId="545515005" sldId="414"/>
            <ac:spMk id="3" creationId="{2F252A68-7A64-704D-9518-11152709B032}"/>
          </ac:spMkLst>
        </pc:spChg>
      </pc:sldChg>
      <pc:sldChg chg="modSp mod">
        <pc:chgData name="Jamie Kass" userId="ae7a056c-c69a-47c2-b079-46ed9fb3f671" providerId="ADAL" clId="{7E976F47-357F-B643-8423-D53B89AB93B8}" dt="2021-09-30T07:17:43.422" v="1044" actId="2711"/>
        <pc:sldMkLst>
          <pc:docMk/>
          <pc:sldMk cId="898684583" sldId="415"/>
        </pc:sldMkLst>
        <pc:spChg chg="mod">
          <ac:chgData name="Jamie Kass" userId="ae7a056c-c69a-47c2-b079-46ed9fb3f671" providerId="ADAL" clId="{7E976F47-357F-B643-8423-D53B89AB93B8}" dt="2021-09-29T07:28:25.228" v="669" actId="20577"/>
          <ac:spMkLst>
            <pc:docMk/>
            <pc:sldMk cId="898684583" sldId="415"/>
            <ac:spMk id="2" creationId="{6937B177-09B0-FF4B-A1FF-133D6E91D343}"/>
          </ac:spMkLst>
        </pc:spChg>
        <pc:spChg chg="mod">
          <ac:chgData name="Jamie Kass" userId="ae7a056c-c69a-47c2-b079-46ed9fb3f671" providerId="ADAL" clId="{7E976F47-357F-B643-8423-D53B89AB93B8}" dt="2021-09-30T07:17:43.422" v="1044" actId="2711"/>
          <ac:spMkLst>
            <pc:docMk/>
            <pc:sldMk cId="898684583" sldId="415"/>
            <ac:spMk id="3" creationId="{2F252A68-7A64-704D-9518-11152709B032}"/>
          </ac:spMkLst>
        </pc:spChg>
      </pc:sldChg>
      <pc:sldChg chg="del">
        <pc:chgData name="Jamie Kass" userId="ae7a056c-c69a-47c2-b079-46ed9fb3f671" providerId="ADAL" clId="{7E976F47-357F-B643-8423-D53B89AB93B8}" dt="2021-09-29T07:31:46.312" v="968" actId="2696"/>
        <pc:sldMkLst>
          <pc:docMk/>
          <pc:sldMk cId="2855266565" sldId="416"/>
        </pc:sldMkLst>
      </pc:sldChg>
      <pc:sldChg chg="add">
        <pc:chgData name="Jamie Kass" userId="ae7a056c-c69a-47c2-b079-46ed9fb3f671" providerId="ADAL" clId="{7E976F47-357F-B643-8423-D53B89AB93B8}" dt="2021-09-29T07:27:37.408" v="642" actId="2890"/>
        <pc:sldMkLst>
          <pc:docMk/>
          <pc:sldMk cId="1869053279" sldId="425"/>
        </pc:sldMkLst>
      </pc:sldChg>
    </pc:docChg>
  </pc:docChgLst>
  <pc:docChgLst>
    <pc:chgData name="Jamie Kass" userId="ae7a056c-c69a-47c2-b079-46ed9fb3f671" providerId="ADAL" clId="{B862A4F1-386C-BA46-9CBC-B93A5E41D5E4}"/>
    <pc:docChg chg="custSel modSld">
      <pc:chgData name="Jamie Kass" userId="ae7a056c-c69a-47c2-b079-46ed9fb3f671" providerId="ADAL" clId="{B862A4F1-386C-BA46-9CBC-B93A5E41D5E4}" dt="2021-10-01T07:36:50.767" v="4" actId="2711"/>
      <pc:docMkLst>
        <pc:docMk/>
      </pc:docMkLst>
      <pc:sldChg chg="modSp mod">
        <pc:chgData name="Jamie Kass" userId="ae7a056c-c69a-47c2-b079-46ed9fb3f671" providerId="ADAL" clId="{B862A4F1-386C-BA46-9CBC-B93A5E41D5E4}" dt="2021-10-01T07:36:50.767" v="4" actId="2711"/>
        <pc:sldMkLst>
          <pc:docMk/>
          <pc:sldMk cId="1869053279" sldId="425"/>
        </pc:sldMkLst>
        <pc:spChg chg="mod">
          <ac:chgData name="Jamie Kass" userId="ae7a056c-c69a-47c2-b079-46ed9fb3f671" providerId="ADAL" clId="{B862A4F1-386C-BA46-9CBC-B93A5E41D5E4}" dt="2021-10-01T07:36:50.767" v="4" actId="2711"/>
          <ac:spMkLst>
            <pc:docMk/>
            <pc:sldMk cId="1869053279" sldId="425"/>
            <ac:spMk id="3" creationId="{2F252A68-7A64-704D-9518-11152709B0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4AAAD1-631D-4833-94BF-0A9D1F082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4DE5B-6A73-42DD-A7FC-3AD9B385C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9074B-1EA2-41C0-9302-7F532C0CD3C2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B2ACD-2F90-4FF5-936E-D0CD20123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232D-275B-4AE5-B026-13C797FDD8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8D783-3C82-4DE2-AEDC-4BE95C52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5D6EF-E14D-4B2C-878D-78E82F1AE869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C471-7769-4F7B-9D4B-62B8DED2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4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5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5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3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0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D3CFE733-4767-47F3-AAF6-E06B11F96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F6A15DD-605F-4DFD-8FD7-85D86E77BE46}"/>
              </a:ext>
            </a:extLst>
          </p:cNvPr>
          <p:cNvSpPr/>
          <p:nvPr userDrawn="1"/>
        </p:nvSpPr>
        <p:spPr>
          <a:xfrm rot="10800000">
            <a:off x="10679152" y="0"/>
            <a:ext cx="1512848" cy="1596608"/>
          </a:xfrm>
          <a:prstGeom prst="rtTriangl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4AC15-4866-4255-A74D-5BFEBFC6AF8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278457" y="591393"/>
            <a:ext cx="7517003" cy="531165"/>
          </a:xfr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lvl1pPr>
              <a:defRPr lang="en-US" dirty="0"/>
            </a:lvl1pPr>
          </a:lstStyle>
          <a:p>
            <a:pPr marL="0" lvl="0" defTabSz="2555829"/>
            <a:r>
              <a:rPr lang="en-US" dirty="0"/>
              <a:t>Insert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16D-59C5-4E7B-A33A-570793F8864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324708" y="1559883"/>
            <a:ext cx="7472620" cy="611266"/>
          </a:xfrm>
          <a:noFill/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50000"/>
              </a:lnSpc>
              <a:buNone/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if you need a further subtitle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831BA-6A6C-40F7-A9E4-617BF2FD9572}"/>
              </a:ext>
            </a:extLst>
          </p:cNvPr>
          <p:cNvGrpSpPr/>
          <p:nvPr userDrawn="1"/>
        </p:nvGrpSpPr>
        <p:grpSpPr>
          <a:xfrm>
            <a:off x="2138792" y="362900"/>
            <a:ext cx="1036764" cy="1305775"/>
            <a:chOff x="662872" y="263140"/>
            <a:chExt cx="1174689" cy="147948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B8556AB-3097-4395-B5FF-E153D74D8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872" y="263140"/>
              <a:ext cx="1174689" cy="116658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1BF5C3-1221-4BE4-9597-F1D7B631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9520" y="1520988"/>
              <a:ext cx="657995" cy="221640"/>
            </a:xfrm>
            <a:prstGeom prst="rect">
              <a:avLst/>
            </a:prstGeom>
          </p:spPr>
        </p:pic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C959999-E0B1-45AC-9592-CE8A35A265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324708" y="1122559"/>
            <a:ext cx="7470752" cy="352229"/>
          </a:xfr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lang="en-US" sz="26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Use this if you need a subtitle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D5EE6D-6A0C-4DD6-A81A-551B8DD4785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272564" y="239165"/>
            <a:ext cx="7524764" cy="352229"/>
          </a:xfr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lang="en-US" sz="18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Insert PRESENTER NAME here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E4990103-50E4-46BA-8AC4-6A96BBE1A7D4}"/>
              </a:ext>
            </a:extLst>
          </p:cNvPr>
          <p:cNvSpPr txBox="1">
            <a:spLocks/>
          </p:cNvSpPr>
          <p:nvPr userDrawn="1"/>
        </p:nvSpPr>
        <p:spPr>
          <a:xfrm>
            <a:off x="4402015" y="6642556"/>
            <a:ext cx="338797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" dirty="0">
                <a:solidFill>
                  <a:schemeClr val="bg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C8CFBD74-3CD4-46C3-8F3A-A90082687919}"/>
              </a:ext>
            </a:extLst>
          </p:cNvPr>
          <p:cNvSpPr txBox="1">
            <a:spLocks/>
          </p:cNvSpPr>
          <p:nvPr userDrawn="1"/>
        </p:nvSpPr>
        <p:spPr>
          <a:xfrm rot="2781150">
            <a:off x="10734332" y="497844"/>
            <a:ext cx="167900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ADF27D3-DD82-4164-B7C0-1B06FCC8803F}" type="datetime1">
              <a:rPr lang="ja-JP" altLang="en-US" sz="1600" spc="300" smtClean="0">
                <a:solidFill>
                  <a:schemeClr val="bg1"/>
                </a:solidFill>
              </a:rPr>
              <a:t>2021/10/1</a:t>
            </a:fld>
            <a:endParaRPr lang="ja-JP" altLang="en-US" sz="1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940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5E3282-AFE4-424E-80AA-7D3FBCA87AA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AC7FD57-BA50-4216-9445-F5D4AB33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AF87A6C-F6D8-48D3-9170-1E443D97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0531889-7324-4BB8-A394-C6A1954DD33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88611328-C814-4BB0-BD4C-A05E9CC6A3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7" name="Date Placeholder 10">
            <a:extLst>
              <a:ext uri="{FF2B5EF4-FFF2-40B4-BE49-F238E27FC236}">
                <a16:creationId xmlns:a16="http://schemas.microsoft.com/office/drawing/2014/main" id="{A9EE090D-D906-424F-B5D4-A5BDF68216B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CF29D15-8E59-4C0D-AED0-E081F08455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E12B6C8-76DD-4D0B-A307-86ED18FC55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83E4D51-6E22-4E20-8B59-34A0CA6B6AE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2033732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CFE7512-0320-450E-AECA-FB3F8693775D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3AF4676-3405-42BD-ACE1-06E7C290D287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319C0A1-D9A5-46D7-98FD-A9B85C32B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7A6208E-CDFE-4548-8413-5E111F13B787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470CD807-B7C5-4331-BA5C-033F9A552C2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5226EBC1-77C2-41E4-9F88-61ABB39A773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4EBAF5E3-BD0C-45C8-914E-B607242FA88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8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7C78F97-698A-47BC-B652-68E846D8E52E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5D8A03CC-EDB3-454B-B667-998AC9BCFA42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E1C4671-C7C7-457F-8133-252052BB4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C7FA7679-AF48-4BF8-AB29-216D76C2ECD5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1F832CA4-C2FC-4ECD-A898-D787E973F3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E4C5D9DA-B700-432D-9742-E281CDA532E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C59F34A8-C4DD-4459-A822-10AE03F96A8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44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6D0531-BCE8-46F5-896E-AFA3E89EB6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E3EBBE9-33E5-4AAE-A2DD-C62F7E72FFB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9ED403F1-BA19-4264-8969-E8704C55F1F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376468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F1C7DDBE-F52D-4F74-99F9-E025A8B9CFA4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816B71-13C4-4332-89B6-3897E91B49C5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0069F1-0D08-4853-BA4C-9F8A0855980A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77E3C08-A375-4E2E-83C9-DD6AEB1496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8BC478B-F9C7-44CF-B93C-09D14023655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FD280FCC-0830-4698-BA13-2FF7EAA121D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4734012-85FF-4B4D-849A-00A6B2D6F7D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73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500DB3F4-2FE9-4F4E-9E90-4A8FAA7F7FCB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6098C-B45A-49A2-BAE8-0A846879BB4D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0B04595-FBA7-486A-B229-1D5F3F43B582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57F11A3-A272-4C1C-9DAB-E3A9D49FE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159C617-4AFD-4BB1-93C4-0F256991A0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B54B2E0-1388-412E-AAA4-9D41A24EC32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3690103-E354-4DF1-9542-EBCA73E3DBD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0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210297-17D2-447C-BA6E-87ADE29458A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976EF13-351B-47DA-92CC-62483D92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620D03-6D67-4FCB-BEAB-50065DFA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E82F120-2457-42D2-8FD7-4E6286A4381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76E252-FC4F-4F90-892E-FB8DA7F7B2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7E99B6C-48F9-48AA-B960-B6A0E17227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35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EFCECF-78BC-4E13-B09C-49CD7913AB1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6201D6C-8197-42BC-81FD-BB969121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5E64AD9-42AC-4830-BA60-C4BD6857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D7C4E8B-28FD-4D9E-9C75-8FBACB30ABD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7D3F1B9-05C5-49D7-ACC0-2F10CBE6D3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A369EA-F254-4654-B8AC-730E5CBEAB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5CD5C5-16F8-4971-B579-8A2D8E3D58A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0540E90-B497-4705-B890-AA30B96D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0DB1C59-F317-425C-B530-34F4CF95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1577DFA-1331-4E81-81EA-2C6AD68CDB7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73AAD25-634A-42CD-BDB8-236B065B457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53169E4-0951-432E-8B6C-1F018FC6C0D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30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B48A5-5CFC-45F4-9266-7DF9DB22779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8D05C0-0895-41D8-8D27-33D7D298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9FE009A-5830-40A2-908B-D30B87DD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You can add text, images, tables or charts here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Use this area if you need a subtitle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EC04319-AF56-43C9-824D-E61C473716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8A5B79-133A-4F21-8C81-E0085FF81C0E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FA412EA4-313B-4375-84E8-F5C7CBC8219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73C1F8D0-F5C9-4C09-857E-A3C7D5387F1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92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DE9E1A-9E83-4460-B710-D507D58703D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C6DB014-1A29-4FE4-A5EC-6B24F472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68A5B13-8F1F-4FEC-A387-63126C27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2837778-2108-45E3-8583-004CFC89A9C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32DD0F72-3B59-4D2A-91AD-B708E0C1E86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7DA5D77-7AF8-4093-875E-CE197D3D04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18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8B1EF89-2EB1-432A-9544-4954981C46DB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C8DB520-7807-4AF8-83B1-89B2076C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ED8D0BD-922E-4705-8E8C-F329ADE0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C63D383A-15E3-4A46-9780-AD48FF277E6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0" name="Date Placeholder 10">
            <a:extLst>
              <a:ext uri="{FF2B5EF4-FFF2-40B4-BE49-F238E27FC236}">
                <a16:creationId xmlns:a16="http://schemas.microsoft.com/office/drawing/2014/main" id="{A4D26141-9BFE-458A-A133-A21D1AFD0EB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F32DE6C0-3754-4F9F-BD11-120E7E8F89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1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B22FF-040B-4CCA-B43B-75BADA850D8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45CAA14-6137-454B-8177-97BFF681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EB45151-1CF3-4E9D-B3A8-843FCECF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52DE8EB2-22AE-426B-8053-C2C7684C5805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255DAB9C-C713-419C-B17D-BC610A0131B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E67DA20-4C5C-403B-8EE5-4627A02ED25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04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F15428-2D74-4EF1-9D13-69EF3A9D8AF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E1D6566-249C-4ACD-8C21-939571926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6B7072C2-E4C5-4753-8AAE-5E577175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2898B5D-9CBD-4DF4-95F3-B9CE636151C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C1219F97-9C91-4DA3-B347-412504AE82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0ABB8E8B-D64D-4DC6-9D82-71EFFD50B8C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32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CD7EC-6FDF-4E36-97CA-6E997EA9B39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CD15E47-B922-4BF0-B6A4-98DA30EE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D27D46E-6B97-4D8E-B03F-D801583B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3C3F3D0-0C9F-4A56-9792-829A36426DC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A41900AA-7EFF-43B9-976E-79DA5CE0FC0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33D5CD-F3BC-4526-BBB4-E425B3A4082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2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B6C42-6BBF-4CC6-9A70-67BD1AA78B2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FB08028-2641-41E5-9440-C66C55BA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6318ECC-56BE-4DFF-ACF5-E5B7C922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Footer Placeholder 6">
            <a:extLst>
              <a:ext uri="{FF2B5EF4-FFF2-40B4-BE49-F238E27FC236}">
                <a16:creationId xmlns:a16="http://schemas.microsoft.com/office/drawing/2014/main" id="{CE3D7264-5E96-4373-A892-BFC6664AE29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5" name="Date Placeholder 10">
            <a:extLst>
              <a:ext uri="{FF2B5EF4-FFF2-40B4-BE49-F238E27FC236}">
                <a16:creationId xmlns:a16="http://schemas.microsoft.com/office/drawing/2014/main" id="{BE826E0F-8FCF-4A13-83B9-7A9ACA4843A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DD148BED-EE26-44F3-A774-BB66D81B7FF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92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1009D5C4-6CEC-489E-83ED-63903B8C8AF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98645684-18CB-4CA7-87B2-18818A7BF8C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22275FA-E181-4469-8ED1-7306DDF2352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8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55779D-2670-49FE-88E1-C50CF4299DF9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C8D8C605-2886-4E68-A2E0-00A0D4F85500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D82F847-64D4-45F8-89B6-836222C9F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FD0B3DC-F991-48FB-818A-1C8A112C396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2FF2B0B-1D9B-430F-BE4D-E1B9DE9938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E905A954-5348-49E0-95D0-E1C2B145506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5B62899-3E61-4DF2-9E5E-CB243E37765E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4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28968D-73EF-4E43-9E57-D460FB56811B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78BD6FEE-A976-478A-BCA1-A981154550C4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04BA90C-C75B-4783-B45C-7377453E8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6BF06B6B-3EC7-4287-85AD-FF76D03BE046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A4FB623A-D394-4FCB-BA3B-94398BFD320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080CFAF-8D55-4DD7-935C-F3FFEB7D47C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5F9C733-6469-46D7-B4A3-8F3D4BB223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01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9C316C0-6E07-4D1F-B367-778AB52020D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59F1B4A-E070-4ADA-AEC6-C27AE91A6E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7FE0A28-258A-46AC-AEA6-240439F9FA15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7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6A375-8CBB-4BC9-8B2E-D666BC75CBCC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01BC96D-0904-494C-90C3-8F6C68A0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354EC93-4DB3-42BF-AA1C-C319BA61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D2870FF7-9A2B-4ACE-AB7F-57FFAEE4FD4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231382-0C6E-46EE-9C9F-25D0DE487BC4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8CC93C63-A62F-45F1-9AB2-9A7DFEB2400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B4D3BAC-1FE7-42D4-AA08-1B8F1AB754A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62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C292EB0-446E-4962-946E-99F33D2AA6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D55B3FAA-ADB0-46C7-BBAD-663C26AF3CD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6C5B8240-6A8C-4F2C-A739-F8AB4E71A2D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12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23CA151D-9283-4F25-94E6-6C64E4A7C68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16CFE70-D19F-4CA5-B09B-D49402D365D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E16F711-5EBA-493D-AB96-F5A180A2808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03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FE2D9A2-C5A9-40CE-9940-4494A42E2F6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BE293ED5-A23C-401D-93C5-94D5524090B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0B38E40-71CB-492B-AD31-86A66C38A2E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70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AEB7D1E-D729-46BE-980B-1BE38029D0A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65E76F0-8CAD-4025-97E4-2C573B74C2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92C0BE1-C9E7-4380-95F9-6B583DAB17A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C54EB7C-5E5C-4D8F-8C48-E6FE9B63733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B42D6617-C205-4C2A-9991-74EE44A191A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DFAC33-8FF3-4808-A93F-CE2C9DA655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57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C2ED1D91-0F59-46B8-9FFD-B59CCD65BA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AA41290-A1E1-4FB8-91DA-7EF71A7B7E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997D3CA5-D4A3-430C-9862-678E7E10C1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4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7C89917-EBB3-41DF-8152-28953846422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A3BC4340-31F2-4048-AE97-322E3DA0E3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84A2F05-0BB1-4D99-9D32-D92353CECE2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45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A1EC63A-48AA-4E9F-B257-B1EDEE18062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F84638C3-35D9-40C2-B1F8-CC91CC3FB4C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01F922-0441-426F-863B-826898A3E23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5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5FE7EEEF-BCF3-4270-9622-3A6AB712A0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1F8F9A21-5C6D-4288-AFA5-D246686DE8E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A41F37EF-655A-441F-8632-3A0BD1B3397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524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9CE7BCD-C47A-45F3-B856-B1EB755179DF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72F135D1-BBF8-46F6-ABDC-0373F2841F2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7B5ABC3-D415-4AAB-87E9-29F85A9CDCF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9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F339E2-2781-487C-A095-2CBE7DA8F27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AFFD228-5D39-4AEB-AD98-C4088B5D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7A0BAE1-E767-4AB4-835C-0E37A3A9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FD58F885-C184-4904-ACD9-0067BA3030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0DF7BD2E-7A74-4D0B-B79A-79B3FA070E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0E25CB3-11D0-46A8-A4A2-DB729BC3C7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10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7A22F38C-31E7-40C3-91DA-F9681EB36A3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703C1A8D-1E32-48F1-9293-6B255999E23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CDC1CF7A-F561-40AD-83E2-BC9342C84B9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28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54DCD06-E5F5-48B2-BD54-B31E8017A15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B050D41-C05D-444C-A9DA-FBFEBA1C71C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6378F15-B58F-417D-B30E-1A32119AADF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839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B3C6EC4-7C65-49E9-8976-94DF3C244B0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8AC6CC23-1071-496D-98ED-8596DA63671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2F15137-812B-4072-89AF-290A3EBF039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7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A099D8E-7149-40AE-993B-679509B2413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933AE8A9-9D7C-4E08-9AF2-8EC4C2B349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E8A8996-178E-47A3-8817-DA7EBC2814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31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C48E52A-8984-4E0B-B994-5FBC347C7BD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7F35D4F-6D8C-4A6A-A060-FC687ABCCD0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1CF6701-34E5-4BD7-A9C5-8A0D1954327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86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A0AF93BF-3011-4D12-BEC8-8C67F4E1209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728C9DD2-D565-4EDF-BD2F-E5B608CEFE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4C2A24-5EC7-48F5-9E12-EA135604098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29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709FB252-3711-49BD-BD29-6DCFD546590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8E336D7-CEB7-4525-9E4B-E8558C9B0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4D7D882-D909-42BC-B962-26A4DB3B5DD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90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2BF2F13-206F-47B7-9797-5260539F57F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00B0669-F5F4-4B6F-8C3B-65FF850C5F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ADE6F55-78FB-4AAA-9D26-9F197C8CF46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13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40E6756-80E4-4D59-A9FE-0479BEF7CD3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F02BD16-D39B-4CD6-BBCE-43D06DD794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5294015C-5DD4-431B-AB6E-5CEDABE62F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51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0FA322-DCCF-454A-8A89-65E28DCC45F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96333B2-40EF-43A9-ACA9-9A29A265C61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E22C76E-1DDA-4AF0-A66C-4D13889CCABB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5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C93CD38-826C-4F78-9B15-BE574363DD5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9B4F004-6930-4AB2-A3AB-D2A82870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F097021-6BDE-4BAA-80DA-B0E0D3B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03C23A4-E01C-404D-8740-E4218B81FEE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1299B4A-60CC-4225-B098-2D7300626E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FA32E0E-3023-4BD8-B76A-B3525AF50B1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881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6AE525D-E2D8-49E8-B501-BFDD6637AFA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0EB8728-AE2C-45B4-8E47-2471B8C765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CFC0199-8027-4A36-9C85-171215AE04F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21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06AA3E-79E7-4C8B-8527-89D4C19F4FA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E6BD2BF0-F78B-4A01-8D7A-F347837B4BF0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3658AF-0CC0-46FF-8756-F64AC361705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96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586BE438-83F1-42C8-AB76-4613F643FC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13BE2FEC-4FEA-4542-8A55-A5B851B247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93543B2-2EB6-4B20-A556-5582FB8A7EA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686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FD52D759-DB4E-4D68-BC66-0A5B54E4CF4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F85A5E08-FA9E-47CE-9C8C-939DE7F6779A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B2587BB0-27D1-4670-B7D4-429363BD5FC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48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891CCD-6058-4A02-9347-F8110BC196C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4DBA0FA2-EAF2-41E2-9C8A-5D6CD901A66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08F34B2-2126-4DD9-A8A4-69FCD984D1D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8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866F472F-56C1-4BF8-8E08-8C4B32FE2CA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BF284D62-D642-40C6-9FF6-F4D3E94BA8A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43055C63-CD17-4CE7-B9EE-FB7A8918056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65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202AB5C-CAF6-4F55-B24F-D44ED69078C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49F5EC9-B13B-4C44-A514-016E260EE8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363503E-A319-46EE-A1D0-0C350F28E2D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45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5AA7D865-2D28-451D-934A-BB00B7DA678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A478FE13-B43F-4B48-9A50-DB32FC20E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EF21980-5980-4A4F-93DC-ED7414B2E28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07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EA0D2168-E2A3-4EF7-B74D-BF7B6FB8E93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87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A7E2A20-594B-4BE4-8287-325E119C61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F85549D-2141-4DC7-B63D-B7496762C04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3BFA626-B87F-4010-92B8-5FE61A801FF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03541-7D19-4F21-8AC3-31FFC6A8C5C4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A90CF33-57AA-4941-8911-233B90AC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03D1B4-14F5-40E3-BD73-5208063DA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06E3CBA2-4383-46ED-96C1-B9A3BB72A09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CB7DCFBC-AF76-4677-9566-DE086486B37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4B60EEBA-BE90-4222-898B-1BF81A46A5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80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6D5A67E-8994-4E77-9682-A19F12CC262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F47DCBCA-F838-4CC2-B7A1-0EF84BADC6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C468C8-4F64-46FF-BC1D-47B04C8C639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481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DFDC6AE-9D1D-4984-9842-C516838F1F4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496ED0AA-EB74-46EF-A88B-CEFF30888AF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5B3CB64-F491-43C7-A24E-3A20542BC402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611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D29348-AC64-415A-9D67-EC5AB0437B8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872FCE0-6522-4A69-9ADC-9831DCCD01D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95314A5-1820-404C-B536-783675FB380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48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119D69C-0061-4C9E-A648-768A00F2A7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9CF1E47-7D0C-4D42-9C5B-4940067CC7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DEC1519-8291-4E8E-8569-3501113BB74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71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D044AE2-B9A3-4231-A008-A161BCDC4D1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7B89110-8D1A-4D90-9F9F-446E40B033F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9EDA4F3-C4E1-48F2-BF86-223DD9DE983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8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5C2DB19-CDCB-4B54-8FCC-ECA81C87AF2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FB72905-BAC0-4D13-8024-E3170376750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E027C6D-D59F-45DB-87D9-C2331356BC1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17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5257C45-E098-4EF9-A2B9-2D3856B54F9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9C8500CB-2577-45CA-8796-533E2A82C7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BD7901-1014-4FAD-9BD6-DB70B55558D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935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248DAAB-2962-46B6-A026-307F8E46880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9862980-C59F-4DD2-B39F-500AA5B5D4F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969894-7F31-4EB3-B4FE-3321A34F275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8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1F06131-C866-462A-B89C-A94013659D2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D9DC26C2-B242-4AF9-9EF1-01C995F6778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FC9FE14B-CB77-405F-BD6F-B0F9189D0D3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87CAF1D9-E98B-4AEC-8346-6C20A575D28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3E720498-F767-40AC-B920-B54B9A63D2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B0C4DF3-66A2-4D0F-A5B8-C71FC57FA4E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6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94436-E730-4D69-8F13-6B0A660F90B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8B7738-1B6B-4675-B67A-8C7A1C21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6C58CFF-6CE5-4E02-8352-74279F4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9FA1F3EA-1A3E-4E53-8CE5-2FA42D161F0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7" name="Date Placeholder 10">
            <a:extLst>
              <a:ext uri="{FF2B5EF4-FFF2-40B4-BE49-F238E27FC236}">
                <a16:creationId xmlns:a16="http://schemas.microsoft.com/office/drawing/2014/main" id="{03F91006-7EFB-4A2F-BB79-BB8660ECAD3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1EC4D83-2146-431A-9008-B25548E651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055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D23BFEDD-8813-4BEA-BBAE-0412314003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55409C86-ED95-41B5-B532-F62451C1B76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8186BF2B-5546-496C-8F5B-D2CF0A7CE00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91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407ABDF-DF87-498D-9EFE-560CAE514A3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71A4E726-1D57-4187-A185-A6674589575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59BA401-52FA-4E00-AD90-3885A686D31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43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2965FC9-CC26-4594-B245-F0A54B1CBCD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DF2571B-2175-42E9-9288-37A38502ED9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07F0B2C7-97AF-4323-BC44-14C35BB4AD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743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71D65F9-2D6E-44F5-A389-3D1B97E8B6C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14EDE65D-BC95-44CC-96D9-D0EF7AD27E6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AB66C25-4773-4A61-8D3C-E9B4F5C554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92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C2058B-9782-4994-9F93-75230C5D823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B823681-CCA8-4E69-863D-B79D4D36F31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123AF41-19A2-4E39-9F96-74FC7E417C1A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036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241DE4-4149-4F2D-A88F-17D03D5FFD8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C9B1685F-3FC1-4FF9-B7EB-3B79D5E927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C6C2F41-0027-4075-9C92-B8D0EB89BD4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69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648E22E-E7A6-4AF6-812B-CFD79E8BEDF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BE17EC86-25B2-42E5-9770-8E3C37D6B8E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FD07E5B-DA66-4F0A-BC6D-7B92967660D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2021/10/1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91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DB2F0-D560-48B4-8277-FE36AD78CD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00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5AA0F-43E7-4018-A874-CD5C49EE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521"/>
            <a:ext cx="10515600" cy="4985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D6D5C-0B74-4A07-A01A-1EA61B0CF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4730" y="1026941"/>
            <a:ext cx="4242540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A47D81-7A5F-4FD3-AE5A-9B4B2BF4F92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E062FEE-5F59-4B92-97C1-9FC170E1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C0C03F1-047B-4F61-809C-B726BFB2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8367656-4A53-4BE1-8CDB-0F7408939F2D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A67A659-BCC0-4EEF-8FED-5A4F0E0CAB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E2FB3E2-53AE-4F8C-AD1D-8C794F1761D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8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EE5C6D8-D105-4B78-8F7E-7D21488BC952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0B40FC9-698A-42CC-8BDC-37EE0B20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B8DF8AD-0358-4DF1-87B9-E00C606F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77D503D1-3961-42A4-A65B-FB9D0C876A0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8" name="Date Placeholder 10">
            <a:extLst>
              <a:ext uri="{FF2B5EF4-FFF2-40B4-BE49-F238E27FC236}">
                <a16:creationId xmlns:a16="http://schemas.microsoft.com/office/drawing/2014/main" id="{741153F0-D646-4CC5-996F-41D6EBBFB52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‹#›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DC38C7A-57BA-4D25-B613-28DC159CF0A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2021/10/1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5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9420-CE9B-4DCB-85F7-55B3666D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607"/>
            <a:ext cx="10515600" cy="4985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lvl="0" algn="ctr" defTabSz="2555829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46E66-6BC7-4552-A67E-2AA282A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F26-D674-406D-A3EB-67EECBBDD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42556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 algn="l">
              <a:defRPr lang="en-US" sz="800" b="1" spc="0" smtClean="0"/>
            </a:lvl1pPr>
          </a:lstStyle>
          <a:p>
            <a:fld id="{F3E242C5-F48D-4DA0-B6D1-1C8C0CD3B34A}" type="datetime1">
              <a:rPr lang="ja-JP" altLang="en-US" smtClean="0"/>
              <a:t>2021/10/1</a:t>
            </a:fld>
            <a:endParaRPr lang="en-US" altLang="ja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8C61-3DD1-48D9-9A01-AF7D3CF2E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347" y="6634795"/>
            <a:ext cx="4901306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1" spc="0" smtClean="0"/>
            </a:lvl1pPr>
          </a:lstStyle>
          <a:p>
            <a:pPr algn="ctr"/>
            <a:r>
              <a:rPr lang="en-US"/>
              <a:t>© Okinawa Institute of Science and Technology Graduate University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765A-EC8F-403E-BB87-2ACA0B592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4795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0" spc="0" smtClean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algn="r"/>
            <a:fld id="{E2567453-800F-4C2A-9596-20E216EC64F7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7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06" r:id="rId17"/>
    <p:sldLayoutId id="2147483680" r:id="rId18"/>
    <p:sldLayoutId id="2147483681" r:id="rId19"/>
    <p:sldLayoutId id="2147483676" r:id="rId20"/>
    <p:sldLayoutId id="2147483678" r:id="rId21"/>
    <p:sldLayoutId id="2147483696" r:id="rId22"/>
    <p:sldLayoutId id="2147483693" r:id="rId23"/>
    <p:sldLayoutId id="2147483697" r:id="rId24"/>
    <p:sldLayoutId id="2147483695" r:id="rId25"/>
    <p:sldLayoutId id="2147483673" r:id="rId26"/>
    <p:sldLayoutId id="2147483686" r:id="rId27"/>
    <p:sldLayoutId id="2147483687" r:id="rId28"/>
    <p:sldLayoutId id="2147483672" r:id="rId29"/>
    <p:sldLayoutId id="2147483688" r:id="rId30"/>
    <p:sldLayoutId id="2147483689" r:id="rId31"/>
    <p:sldLayoutId id="214748370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26" r:id="rId41"/>
    <p:sldLayoutId id="2147483727" r:id="rId42"/>
    <p:sldLayoutId id="2147483728" r:id="rId43"/>
    <p:sldLayoutId id="2147483735" r:id="rId44"/>
    <p:sldLayoutId id="2147483736" r:id="rId45"/>
    <p:sldLayoutId id="214748373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29" r:id="rId56"/>
    <p:sldLayoutId id="2147483730" r:id="rId57"/>
    <p:sldLayoutId id="2147483731" r:id="rId58"/>
    <p:sldLayoutId id="2147483738" r:id="rId59"/>
    <p:sldLayoutId id="2147483739" r:id="rId60"/>
    <p:sldLayoutId id="2147483740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32" r:id="rId71"/>
    <p:sldLayoutId id="2147483733" r:id="rId72"/>
    <p:sldLayoutId id="2147483734" r:id="rId73"/>
    <p:sldLayoutId id="2147483741" r:id="rId74"/>
    <p:sldLayoutId id="2147483742" r:id="rId75"/>
    <p:sldLayoutId id="2147483743" r:id="rId76"/>
    <p:sldLayoutId id="2147483694" r:id="rId7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>
          <a:ln w="15875">
            <a:noFill/>
          </a:ln>
          <a:solidFill>
            <a:schemeClr val="tx1"/>
          </a:solidFill>
          <a:latin typeface="SansSerif" panose="00000400000000000000" pitchFamily="2" charset="2"/>
          <a:ea typeface="Tahoma" panose="020B0604030504040204" pitchFamily="34" charset="0"/>
          <a:cs typeface="Courier New" panose="02070309020205020404" pitchFamily="49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rstudio/cheatsheets/master/package-development.pdf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broman.org/pkg_primer/pages/tests.html" TargetMode="External"/><Relationship Id="rId2" Type="http://schemas.openxmlformats.org/officeDocument/2006/relationships/hyperlink" Target="https://kbroman.org/pkg_primer/pages/docs.html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allaceecomod.github.io/" TargetMode="External"/><Relationship Id="rId5" Type="http://schemas.openxmlformats.org/officeDocument/2006/relationships/hyperlink" Target="https://rstudio.github.io/shiny/tutorial/" TargetMode="External"/><Relationship Id="rId4" Type="http://schemas.openxmlformats.org/officeDocument/2006/relationships/hyperlink" Target="https://r-pkgs.org/test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3966CE-C669-4569-8B51-F11FC3F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457" y="591393"/>
            <a:ext cx="7830267" cy="531165"/>
          </a:xfrm>
        </p:spPr>
        <p:txBody>
          <a:bodyPr/>
          <a:lstStyle/>
          <a:p>
            <a:r>
              <a:rPr lang="en-US" dirty="0"/>
              <a:t>Mini Course: R package development (</a:t>
            </a:r>
            <a:r>
              <a:rPr lang="en-US" altLang="ja-JP" dirty="0"/>
              <a:t>3</a:t>
            </a:r>
            <a:r>
              <a:rPr lang="en-US" dirty="0"/>
              <a:t>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5621EE-9ACF-4944-BA21-29BB9715AB3A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Rafael Ayala</a:t>
            </a:r>
          </a:p>
        </p:txBody>
      </p:sp>
    </p:spTree>
    <p:extLst>
      <p:ext uri="{BB962C8B-B14F-4D97-AF65-F5344CB8AC3E}">
        <p14:creationId xmlns:p14="http://schemas.microsoft.com/office/powerpoint/2010/main" val="412182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are </a:t>
            </a:r>
            <a:r>
              <a:rPr lang="en-US" altLang="ja-JP" i="1" dirty="0" err="1"/>
              <a:t>devtools</a:t>
            </a:r>
            <a:r>
              <a:rPr lang="en-US" altLang="ja-JP" i="1" dirty="0"/>
              <a:t> </a:t>
            </a:r>
            <a:r>
              <a:rPr lang="en-US" altLang="ja-JP" dirty="0"/>
              <a:t>and </a:t>
            </a:r>
            <a:r>
              <a:rPr lang="en-US" altLang="ja-JP" i="1" dirty="0" err="1"/>
              <a:t>usethis</a:t>
            </a:r>
            <a:r>
              <a:rPr lang="en-US" altLang="ja-JP" dirty="0"/>
              <a:t>?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1716103"/>
            <a:ext cx="11069182" cy="4564954"/>
          </a:xfrm>
        </p:spPr>
        <p:txBody>
          <a:bodyPr>
            <a:normAutofit/>
          </a:bodyPr>
          <a:lstStyle/>
          <a:p>
            <a:r>
              <a:rPr lang="en-US" altLang="ja-JP" dirty="0"/>
              <a:t>“</a:t>
            </a:r>
            <a:r>
              <a:rPr lang="en-US" dirty="0"/>
              <a:t>The aim of </a:t>
            </a:r>
            <a:r>
              <a:rPr lang="en-US" i="1" dirty="0" err="1"/>
              <a:t>devtools</a:t>
            </a:r>
            <a:r>
              <a:rPr lang="en-US" dirty="0"/>
              <a:t> is to make package development easier by providing R functions that simplify and expedite common tasks.”</a:t>
            </a:r>
          </a:p>
          <a:p>
            <a:r>
              <a:rPr lang="en-US" dirty="0"/>
              <a:t>Lets you build, test, and load your package from within R.</a:t>
            </a:r>
          </a:p>
          <a:p>
            <a:r>
              <a:rPr lang="en-US" dirty="0"/>
              <a:t>“</a:t>
            </a:r>
            <a:r>
              <a:rPr lang="en-US" i="1" dirty="0" err="1"/>
              <a:t>usethis</a:t>
            </a:r>
            <a:r>
              <a:rPr lang="en-US" dirty="0"/>
              <a:t>… automates repetitive tasks that arise during project setup and development…”</a:t>
            </a:r>
          </a:p>
          <a:p>
            <a:r>
              <a:rPr lang="en-US" altLang="ja-JP" dirty="0"/>
              <a:t>Helps reduce user error when editing important files (i.e., DESCRIPTION and NAMESPACE).</a:t>
            </a:r>
          </a:p>
          <a:p>
            <a:r>
              <a:rPr lang="en-US" altLang="ja-JP" dirty="0"/>
              <a:t>Includes a </a:t>
            </a:r>
            <a:r>
              <a:rPr lang="en-US" altLang="ja-JP" dirty="0" err="1"/>
              <a:t>cheatsheet</a:t>
            </a:r>
            <a:r>
              <a:rPr lang="en-US" altLang="ja-JP" dirty="0"/>
              <a:t>: </a:t>
            </a:r>
            <a:r>
              <a:rPr lang="en-US" altLang="ja-JP" dirty="0">
                <a:hlinkClick r:id="rId2"/>
              </a:rPr>
              <a:t>https://rawgit.com/rstudio/cheatsheets/master/package-development.pdf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4551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Manage package tasks easily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1567543"/>
            <a:ext cx="10895011" cy="4963886"/>
          </a:xfrm>
        </p:spPr>
        <p:txBody>
          <a:bodyPr>
            <a:normAutofit/>
          </a:bodyPr>
          <a:lstStyle/>
          <a:p>
            <a:r>
              <a:rPr lang="en-US" altLang="ja-JP" dirty="0"/>
              <a:t>Create a package: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</a:p>
          <a:p>
            <a:r>
              <a:rPr lang="en-US" altLang="ja-JP" dirty="0"/>
              <a:t>Install, load the package: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install(),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ja-JP" dirty="0"/>
              <a:t>Install packages from </a:t>
            </a:r>
            <a:r>
              <a:rPr lang="en-US" altLang="ja-JP" dirty="0" err="1"/>
              <a:t>Github</a:t>
            </a:r>
            <a:r>
              <a:rPr lang="en-US" altLang="ja-JP" dirty="0"/>
              <a:t>, etc.</a:t>
            </a:r>
          </a:p>
          <a:p>
            <a:pPr lvl="1"/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jamiemkass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ENMeval@dev.branch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Write </a:t>
            </a:r>
            <a:r>
              <a:rPr lang="en-US" dirty="0" err="1"/>
              <a:t>roxygen</a:t>
            </a:r>
            <a:r>
              <a:rPr lang="en-US" dirty="0"/>
              <a:t> documentation: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document()</a:t>
            </a:r>
          </a:p>
          <a:p>
            <a:r>
              <a:rPr lang="en-US" dirty="0"/>
              <a:t>Test your package (if unit tests exist):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test()</a:t>
            </a:r>
          </a:p>
          <a:p>
            <a:r>
              <a:rPr lang="en-US" dirty="0"/>
              <a:t>Check your package: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check(),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check_win_release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868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Create package files and file structures easily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1567543"/>
            <a:ext cx="10895011" cy="436332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Writes to DESCRIPTION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(fields = list(),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roxygen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use_package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(package, type = "Imports",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min_version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NULL)</a:t>
            </a:r>
          </a:p>
          <a:p>
            <a:r>
              <a:rPr lang="en-US" dirty="0"/>
              <a:t>Use unit testing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Licenses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use_mit_license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("My Name")</a:t>
            </a:r>
          </a:p>
          <a:p>
            <a:r>
              <a:rPr lang="en-US" dirty="0"/>
              <a:t>Package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(data_obj1, data_obj2)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6905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Accessing </a:t>
            </a:r>
            <a:r>
              <a:rPr lang="en-US" altLang="ja-JP" i="1"/>
              <a:t>devtools</a:t>
            </a:r>
            <a:r>
              <a:rPr lang="ja-JP" altLang="en-US" i="1"/>
              <a:t> </a:t>
            </a:r>
            <a:r>
              <a:rPr lang="en-US" altLang="ja-JP"/>
              <a:t>in RStudio</a:t>
            </a:r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EF974-34EE-D345-BAB8-DA8BB0C33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210004"/>
            <a:ext cx="9563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dirty="0"/>
              <a:t>Object oriented programming in R</a:t>
            </a:r>
          </a:p>
          <a:p>
            <a:r>
              <a:rPr lang="en-US" altLang="ja-JP" dirty="0"/>
              <a:t>Accessing</a:t>
            </a:r>
            <a:r>
              <a:rPr lang="ja-JP" altLang="en-US" dirty="0"/>
              <a:t> </a:t>
            </a:r>
            <a:r>
              <a:rPr lang="en-US" altLang="ja-JP" dirty="0"/>
              <a:t>web resources in R</a:t>
            </a:r>
          </a:p>
          <a:p>
            <a:r>
              <a:rPr lang="en-US" altLang="ja-JP" dirty="0"/>
              <a:t>Using </a:t>
            </a:r>
            <a:r>
              <a:rPr lang="en-US" altLang="ja-JP" i="1" dirty="0" err="1"/>
              <a:t>devtools</a:t>
            </a:r>
            <a:r>
              <a:rPr lang="en-US" altLang="ja-JP" i="1" dirty="0"/>
              <a:t> </a:t>
            </a:r>
            <a:r>
              <a:rPr lang="en-US" altLang="ja-JP" dirty="0"/>
              <a:t>and </a:t>
            </a:r>
            <a:r>
              <a:rPr lang="en-US" altLang="ja-JP" i="1" dirty="0" err="1"/>
              <a:t>usethis</a:t>
            </a:r>
            <a:r>
              <a:rPr lang="en-US" altLang="ja-JP" dirty="0"/>
              <a:t> for</a:t>
            </a:r>
            <a:r>
              <a:rPr lang="ja-JP" altLang="en-US" dirty="0"/>
              <a:t> </a:t>
            </a:r>
            <a:r>
              <a:rPr lang="en-US" altLang="ja-JP" dirty="0"/>
              <a:t>package development</a:t>
            </a:r>
          </a:p>
          <a:p>
            <a:r>
              <a:rPr lang="en-US" altLang="ja-JP" b="1" dirty="0">
                <a:solidFill>
                  <a:schemeClr val="tx2"/>
                </a:solidFill>
              </a:rPr>
              <a:t>Using </a:t>
            </a:r>
            <a:r>
              <a:rPr lang="en-US" altLang="ja-JP" b="1" i="1" dirty="0">
                <a:solidFill>
                  <a:schemeClr val="tx2"/>
                </a:solidFill>
              </a:rPr>
              <a:t>roxygen</a:t>
            </a:r>
            <a:r>
              <a:rPr lang="en-US" altLang="ja-JP" b="1" dirty="0">
                <a:solidFill>
                  <a:schemeClr val="tx2"/>
                </a:solidFill>
              </a:rPr>
              <a:t> for automated package documentation</a:t>
            </a:r>
          </a:p>
          <a:p>
            <a:r>
              <a:rPr lang="en-US" altLang="ja-JP" dirty="0"/>
              <a:t>Using</a:t>
            </a:r>
            <a:r>
              <a:rPr lang="ja-JP" altLang="en-US" dirty="0"/>
              <a:t> </a:t>
            </a:r>
            <a:r>
              <a:rPr lang="en-US" altLang="ja-JP" i="1" dirty="0"/>
              <a:t>testthat</a:t>
            </a:r>
            <a:r>
              <a:rPr lang="en-US" altLang="ja-JP" dirty="0"/>
              <a:t> to check package functionality</a:t>
            </a:r>
          </a:p>
          <a:p>
            <a:r>
              <a:rPr lang="en-US" altLang="ja-JP" dirty="0"/>
              <a:t>Adding</a:t>
            </a:r>
            <a:r>
              <a:rPr lang="ja-JP" altLang="en-US" dirty="0"/>
              <a:t> </a:t>
            </a:r>
            <a:r>
              <a:rPr lang="en-US" altLang="ja-JP" dirty="0"/>
              <a:t>graphical user interfaces with </a:t>
            </a:r>
            <a:r>
              <a:rPr lang="en-US" altLang="ja-JP" i="1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237113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What is </a:t>
            </a:r>
            <a:r>
              <a:rPr lang="en-US" altLang="ja-JP" i="1"/>
              <a:t>roxygen2</a:t>
            </a:r>
            <a:r>
              <a:rPr lang="en-US" altLang="ja-JP"/>
              <a:t>?</a:t>
            </a:r>
            <a:endParaRPr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2737981-4DAE-6840-9A24-52D819CC1A9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1716103"/>
            <a:ext cx="11069182" cy="4564954"/>
          </a:xfrm>
        </p:spPr>
        <p:txBody>
          <a:bodyPr>
            <a:normAutofit/>
          </a:bodyPr>
          <a:lstStyle/>
          <a:p>
            <a:r>
              <a:rPr lang="en-US" altLang="ja-JP" i="1" dirty="0"/>
              <a:t>roxygen2</a:t>
            </a:r>
            <a:r>
              <a:rPr lang="en-US" altLang="ja-JP" dirty="0"/>
              <a:t> “</a:t>
            </a:r>
            <a:r>
              <a:rPr lang="en-US" dirty="0"/>
              <a:t>describes your functions in comments next to their definitions and roxygen2 will process your source code and comments to automatically generate .Rd files in man/, NAMESPACE…”</a:t>
            </a:r>
          </a:p>
          <a:p>
            <a:r>
              <a:rPr lang="en-US" dirty="0"/>
              <a:t>Makes documenting your package automated and less error-prone.</a:t>
            </a:r>
          </a:p>
          <a:p>
            <a:r>
              <a:rPr lang="en-US" dirty="0"/>
              <a:t>The </a:t>
            </a:r>
            <a:r>
              <a:rPr lang="en-US" i="1" dirty="0"/>
              <a:t>roxygen2 </a:t>
            </a:r>
            <a:r>
              <a:rPr lang="en-US" dirty="0"/>
              <a:t>code is readable and easy to implement.</a:t>
            </a:r>
          </a:p>
        </p:txBody>
      </p:sp>
    </p:spTree>
    <p:extLst>
      <p:ext uri="{BB962C8B-B14F-4D97-AF65-F5344CB8AC3E}">
        <p14:creationId xmlns:p14="http://schemas.microsoft.com/office/powerpoint/2010/main" val="429230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Automated documentation with roxygen comments</a:t>
            </a:r>
            <a:endParaRPr lang="ja-JP" alt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3972EDF-7BA7-344A-99CB-35A148C8D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35264"/>
            <a:ext cx="853440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6A4A9-5E74-F04C-9DF4-D437624438FB}"/>
              </a:ext>
            </a:extLst>
          </p:cNvPr>
          <p:cNvSpPr txBox="1"/>
          <p:nvPr/>
        </p:nvSpPr>
        <p:spPr>
          <a:xfrm>
            <a:off x="639271" y="1084838"/>
            <a:ext cx="3369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From the stringr package:</a:t>
            </a:r>
          </a:p>
        </p:txBody>
      </p:sp>
    </p:spTree>
    <p:extLst>
      <p:ext uri="{BB962C8B-B14F-4D97-AF65-F5344CB8AC3E}">
        <p14:creationId xmlns:p14="http://schemas.microsoft.com/office/powerpoint/2010/main" val="266025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Automated documentation with roxygen comments</a:t>
            </a:r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A4A9-5E74-F04C-9DF4-D437624438FB}"/>
              </a:ext>
            </a:extLst>
          </p:cNvPr>
          <p:cNvSpPr txBox="1"/>
          <p:nvPr/>
        </p:nvSpPr>
        <p:spPr>
          <a:xfrm>
            <a:off x="4465037" y="2703431"/>
            <a:ext cx="310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Example from </a:t>
            </a:r>
            <a:r>
              <a:rPr lang="en-JP" sz="2400" i="1" dirty="0"/>
              <a:t>ENMeval</a:t>
            </a:r>
          </a:p>
        </p:txBody>
      </p:sp>
    </p:spTree>
    <p:extLst>
      <p:ext uri="{BB962C8B-B14F-4D97-AF65-F5344CB8AC3E}">
        <p14:creationId xmlns:p14="http://schemas.microsoft.com/office/powerpoint/2010/main" val="340027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/>
          <a:lstStyle/>
          <a:p>
            <a:r>
              <a:rPr lang="en-US" altLang="ja-JP" dirty="0"/>
              <a:t>Interfacing with </a:t>
            </a:r>
            <a:r>
              <a:rPr lang="en-US" altLang="ja-JP" i="1" dirty="0" err="1"/>
              <a:t>devtools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1716103"/>
            <a:ext cx="9470859" cy="3425794"/>
          </a:xfrm>
        </p:spPr>
        <p:txBody>
          <a:bodyPr/>
          <a:lstStyle/>
          <a:p>
            <a:r>
              <a:rPr lang="en-US" altLang="ja-JP" dirty="0"/>
              <a:t>The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::document() </a:t>
            </a:r>
            <a:r>
              <a:rPr lang="en-US" altLang="ja-JP" dirty="0"/>
              <a:t>function automatically builds .Rd files using roxygen2 comments as reference.</a:t>
            </a:r>
          </a:p>
          <a:p>
            <a:r>
              <a:rPr lang="en-US" altLang="ja-JP" dirty="0"/>
              <a:t>Regular workflow: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altLang="ja-JP" dirty="0"/>
              <a:t>Write function.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altLang="ja-JP" dirty="0"/>
              <a:t>Write roxygen2 comments.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altLang="ja-JP" dirty="0"/>
              <a:t>Run document().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altLang="ja-JP" dirty="0"/>
              <a:t>Repeat.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422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dirty="0"/>
              <a:t>Object oriented programming in R</a:t>
            </a:r>
          </a:p>
          <a:p>
            <a:r>
              <a:rPr lang="en-US" altLang="ja-JP" dirty="0"/>
              <a:t>Accessing</a:t>
            </a:r>
            <a:r>
              <a:rPr lang="ja-JP" altLang="en-US" dirty="0"/>
              <a:t> </a:t>
            </a:r>
            <a:r>
              <a:rPr lang="en-US" altLang="ja-JP" dirty="0"/>
              <a:t>web resources in R</a:t>
            </a:r>
          </a:p>
          <a:p>
            <a:r>
              <a:rPr lang="en-US" altLang="ja-JP" dirty="0"/>
              <a:t>Using </a:t>
            </a:r>
            <a:r>
              <a:rPr lang="en-US" altLang="ja-JP" i="1" dirty="0" err="1"/>
              <a:t>devtools</a:t>
            </a:r>
            <a:r>
              <a:rPr lang="en-US" altLang="ja-JP" dirty="0"/>
              <a:t> and </a:t>
            </a:r>
            <a:r>
              <a:rPr lang="en-US" altLang="ja-JP" i="1" dirty="0" err="1"/>
              <a:t>usethis</a:t>
            </a:r>
            <a:r>
              <a:rPr lang="en-US" altLang="ja-JP" dirty="0"/>
              <a:t> for</a:t>
            </a:r>
            <a:r>
              <a:rPr lang="ja-JP" altLang="en-US"/>
              <a:t> </a:t>
            </a:r>
            <a:r>
              <a:rPr lang="en-US" altLang="ja-JP" dirty="0"/>
              <a:t>package development</a:t>
            </a:r>
          </a:p>
          <a:p>
            <a:r>
              <a:rPr lang="en-US" altLang="ja-JP" dirty="0"/>
              <a:t>Using </a:t>
            </a:r>
            <a:r>
              <a:rPr lang="en-US" altLang="ja-JP" i="1" dirty="0"/>
              <a:t>roxygen </a:t>
            </a:r>
            <a:r>
              <a:rPr lang="en-US" altLang="ja-JP" dirty="0"/>
              <a:t>for automated package documentation</a:t>
            </a:r>
          </a:p>
          <a:p>
            <a:r>
              <a:rPr lang="en-US" altLang="ja-JP" b="1" dirty="0">
                <a:solidFill>
                  <a:schemeClr val="tx2"/>
                </a:solidFill>
              </a:rPr>
              <a:t>Using</a:t>
            </a:r>
            <a:r>
              <a:rPr lang="ja-JP" altLang="en-US" b="1" dirty="0">
                <a:solidFill>
                  <a:schemeClr val="tx2"/>
                </a:solidFill>
              </a:rPr>
              <a:t> </a:t>
            </a:r>
            <a:r>
              <a:rPr lang="en-US" altLang="ja-JP" b="1" i="1" dirty="0">
                <a:solidFill>
                  <a:schemeClr val="tx2"/>
                </a:solidFill>
              </a:rPr>
              <a:t>testthat</a:t>
            </a:r>
            <a:r>
              <a:rPr lang="en-US" altLang="ja-JP" b="1" dirty="0">
                <a:solidFill>
                  <a:schemeClr val="tx2"/>
                </a:solidFill>
              </a:rPr>
              <a:t> to check package functionality</a:t>
            </a:r>
          </a:p>
          <a:p>
            <a:r>
              <a:rPr lang="en-US" altLang="ja-JP" dirty="0"/>
              <a:t>Adding</a:t>
            </a:r>
            <a:r>
              <a:rPr lang="ja-JP" altLang="en-US" dirty="0"/>
              <a:t> </a:t>
            </a:r>
            <a:r>
              <a:rPr lang="en-US" altLang="ja-JP" dirty="0"/>
              <a:t>graphical user interfaces with </a:t>
            </a:r>
            <a:r>
              <a:rPr lang="en-US" altLang="ja-JP" i="1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104290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b="1" dirty="0">
                <a:solidFill>
                  <a:schemeClr val="tx2"/>
                </a:solidFill>
              </a:rPr>
              <a:t>Object oriented programming in R</a:t>
            </a:r>
            <a:endParaRPr lang="en-US" altLang="ja-JP" dirty="0"/>
          </a:p>
          <a:p>
            <a:r>
              <a:rPr lang="en-US" altLang="ja-JP" dirty="0"/>
              <a:t>Accessing</a:t>
            </a:r>
            <a:r>
              <a:rPr lang="ja-JP" altLang="en-US" dirty="0"/>
              <a:t> </a:t>
            </a:r>
            <a:r>
              <a:rPr lang="en-US" altLang="ja-JP" dirty="0"/>
              <a:t>web resources in R</a:t>
            </a:r>
          </a:p>
          <a:p>
            <a:r>
              <a:rPr lang="en-US" altLang="ja-JP" dirty="0"/>
              <a:t>Using </a:t>
            </a:r>
            <a:r>
              <a:rPr lang="en-US" altLang="ja-JP" i="1" dirty="0" err="1"/>
              <a:t>devtools</a:t>
            </a:r>
            <a:r>
              <a:rPr lang="en-US" altLang="ja-JP" i="1" dirty="0"/>
              <a:t> </a:t>
            </a:r>
            <a:r>
              <a:rPr lang="en-US" altLang="ja-JP" dirty="0"/>
              <a:t>and </a:t>
            </a:r>
            <a:r>
              <a:rPr lang="en-US" altLang="ja-JP" i="1" dirty="0" err="1"/>
              <a:t>usethis</a:t>
            </a:r>
            <a:r>
              <a:rPr lang="en-US" altLang="ja-JP" dirty="0"/>
              <a:t> for</a:t>
            </a:r>
            <a:r>
              <a:rPr lang="ja-JP" altLang="en-US"/>
              <a:t> </a:t>
            </a:r>
            <a:r>
              <a:rPr lang="en-US" altLang="ja-JP" dirty="0"/>
              <a:t>package development</a:t>
            </a:r>
          </a:p>
          <a:p>
            <a:r>
              <a:rPr lang="en-US" altLang="ja-JP" dirty="0"/>
              <a:t>Using </a:t>
            </a:r>
            <a:r>
              <a:rPr lang="en-US" altLang="ja-JP" i="1" dirty="0"/>
              <a:t>roxygen</a:t>
            </a:r>
            <a:r>
              <a:rPr lang="en-US" altLang="ja-JP" dirty="0"/>
              <a:t> for automated package documentation</a:t>
            </a:r>
          </a:p>
          <a:p>
            <a:r>
              <a:rPr lang="en-US" altLang="ja-JP" dirty="0"/>
              <a:t>Using</a:t>
            </a:r>
            <a:r>
              <a:rPr lang="ja-JP" altLang="en-US" dirty="0"/>
              <a:t> </a:t>
            </a:r>
            <a:r>
              <a:rPr lang="en-US" altLang="ja-JP" i="1" dirty="0"/>
              <a:t>testthat</a:t>
            </a:r>
            <a:r>
              <a:rPr lang="en-US" altLang="ja-JP" dirty="0"/>
              <a:t> to check package functionality</a:t>
            </a:r>
          </a:p>
          <a:p>
            <a:r>
              <a:rPr lang="en-US" altLang="ja-JP" dirty="0"/>
              <a:t>Adding</a:t>
            </a:r>
            <a:r>
              <a:rPr lang="ja-JP" altLang="en-US" dirty="0"/>
              <a:t> </a:t>
            </a:r>
            <a:r>
              <a:rPr lang="en-US" altLang="ja-JP" dirty="0"/>
              <a:t>graphical user interfaces with </a:t>
            </a:r>
            <a:r>
              <a:rPr lang="en-US" altLang="ja-JP" i="1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58073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write unit tests?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021600"/>
            <a:ext cx="10985208" cy="3425794"/>
          </a:xfrm>
        </p:spPr>
        <p:txBody>
          <a:bodyPr/>
          <a:lstStyle/>
          <a:p>
            <a:r>
              <a:rPr lang="en-US" altLang="ja-JP" dirty="0"/>
              <a:t>Unit tests are functions that test critical functionality of functions.</a:t>
            </a:r>
          </a:p>
          <a:p>
            <a:r>
              <a:rPr lang="en-US" altLang="ja-JP" dirty="0"/>
              <a:t>Package updates often break functions that used to work fine.</a:t>
            </a:r>
          </a:p>
          <a:p>
            <a:r>
              <a:rPr lang="en-US" altLang="ja-JP" dirty="0"/>
              <a:t>Unit tests show you immediately what broke so you can fix it.</a:t>
            </a:r>
          </a:p>
          <a:p>
            <a:r>
              <a:rPr lang="en-US" altLang="ja-JP" dirty="0"/>
              <a:t>Writing unit tests teaches you about all the ways functions can go wrong.</a:t>
            </a:r>
          </a:p>
          <a:p>
            <a:r>
              <a:rPr lang="en-US" altLang="ja-JP" dirty="0"/>
              <a:t> These tests can be automated with </a:t>
            </a:r>
            <a:r>
              <a:rPr lang="en-US" altLang="ja-JP" i="1" dirty="0" err="1"/>
              <a:t>testthat</a:t>
            </a:r>
            <a:r>
              <a:rPr lang="en-US" altLang="ja-JP" dirty="0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1686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What is </a:t>
            </a:r>
            <a:r>
              <a:rPr lang="en-US" altLang="ja-JP" i="1"/>
              <a:t>testhat</a:t>
            </a:r>
            <a:r>
              <a:rPr lang="en-US" altLang="ja-JP"/>
              <a:t>?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6668" y="1308458"/>
            <a:ext cx="10750932" cy="3425794"/>
          </a:xfrm>
        </p:spPr>
        <p:txBody>
          <a:bodyPr/>
          <a:lstStyle/>
          <a:p>
            <a:r>
              <a:rPr lang="en-US" altLang="ja-JP" dirty="0"/>
              <a:t>“</a:t>
            </a:r>
            <a:r>
              <a:rPr lang="en-US" altLang="ja-JP" i="1" dirty="0" err="1"/>
              <a:t>testthat</a:t>
            </a:r>
            <a:r>
              <a:rPr lang="en-US" altLang="ja-JP" i="1" dirty="0"/>
              <a:t> </a:t>
            </a:r>
            <a:r>
              <a:rPr lang="en-US" altLang="ja-JP" dirty="0"/>
              <a:t>is a testing framework for R that is easy to learn and use, and integrates with your existing ‘workflow’.”</a:t>
            </a:r>
          </a:p>
          <a:p>
            <a:r>
              <a:rPr lang="en-US" altLang="ja-JP" dirty="0"/>
              <a:t>Has a suite of functions with names that explain what tests they do.</a:t>
            </a:r>
          </a:p>
          <a:p>
            <a:r>
              <a:rPr lang="en-US" altLang="ja-JP" dirty="0"/>
              <a:t>Shows test progress (with colors) in the console.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A2BB88-20CF-4F47-BE66-72394FD49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77" y="3684926"/>
            <a:ext cx="8694245" cy="30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Making unit tests</a:t>
            </a:r>
            <a:endParaRPr lang="ja-JP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789A10-ABF5-134C-B92D-5B1410961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65" y="1030014"/>
            <a:ext cx="5580512" cy="56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83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Interfacing with </a:t>
            </a:r>
            <a:r>
              <a:rPr lang="en-US" altLang="ja-JP" i="1"/>
              <a:t>devtools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5563" y="2000579"/>
            <a:ext cx="10500873" cy="3425794"/>
          </a:xfrm>
        </p:spPr>
        <p:txBody>
          <a:bodyPr/>
          <a:lstStyle/>
          <a:p>
            <a:r>
              <a:rPr lang="en-US" altLang="ja-JP" dirty="0"/>
              <a:t>Start using </a:t>
            </a:r>
            <a:r>
              <a:rPr lang="en-US" altLang="ja-JP" i="1" dirty="0" err="1"/>
              <a:t>testthat</a:t>
            </a:r>
            <a:r>
              <a:rPr lang="en-US" altLang="ja-JP" dirty="0"/>
              <a:t> with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usethis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use_test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my_test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Makes </a:t>
            </a:r>
            <a:r>
              <a:rPr lang="en-US" altLang="ja-JP" i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folder in your package, sets up other file infrastructure, and opens a test file template.</a:t>
            </a:r>
          </a:p>
          <a:p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Run your tests with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::test()</a:t>
            </a:r>
          </a:p>
          <a:p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::check()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also runs unit tests as part of the check</a:t>
            </a:r>
          </a:p>
        </p:txBody>
      </p:sp>
    </p:spTree>
    <p:extLst>
      <p:ext uri="{BB962C8B-B14F-4D97-AF65-F5344CB8AC3E}">
        <p14:creationId xmlns:p14="http://schemas.microsoft.com/office/powerpoint/2010/main" val="11543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Automated unit testing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8787" y="1527614"/>
            <a:ext cx="10826694" cy="3425794"/>
          </a:xfrm>
        </p:spPr>
        <p:txBody>
          <a:bodyPr/>
          <a:lstStyle/>
          <a:p>
            <a:r>
              <a:rPr lang="en-US" altLang="ja-JP" dirty="0"/>
              <a:t>Web services can automate unit testing with every git push. </a:t>
            </a:r>
          </a:p>
          <a:p>
            <a:r>
              <a:rPr lang="en-US" altLang="ja-JP" dirty="0"/>
              <a:t>Travis: free in the beginning, but makes you pay if you use it too much</a:t>
            </a:r>
          </a:p>
          <a:p>
            <a:r>
              <a:rPr lang="en-US" altLang="ja-JP" dirty="0" err="1"/>
              <a:t>Github</a:t>
            </a:r>
            <a:r>
              <a:rPr lang="en-US" altLang="ja-JP" dirty="0"/>
              <a:t> Actions: free for most applications, native to </a:t>
            </a:r>
            <a:r>
              <a:rPr lang="en-US" altLang="ja-JP" dirty="0" err="1"/>
              <a:t>Github</a:t>
            </a:r>
            <a:endParaRPr lang="ja-JP" alt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60F856-C776-4D4C-A331-8EFD760BF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97" y="3299577"/>
            <a:ext cx="6353208" cy="33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dirty="0"/>
              <a:t>Object oriented programming in R</a:t>
            </a:r>
          </a:p>
          <a:p>
            <a:r>
              <a:rPr lang="en-US" altLang="ja-JP" dirty="0"/>
              <a:t>Accessing</a:t>
            </a:r>
            <a:r>
              <a:rPr lang="ja-JP" altLang="en-US" dirty="0"/>
              <a:t> </a:t>
            </a:r>
            <a:r>
              <a:rPr lang="en-US" altLang="ja-JP" dirty="0"/>
              <a:t>web resources in R</a:t>
            </a:r>
          </a:p>
          <a:p>
            <a:r>
              <a:rPr lang="en-US" altLang="ja-JP" dirty="0"/>
              <a:t>Using </a:t>
            </a:r>
            <a:r>
              <a:rPr lang="en-US" altLang="ja-JP" i="1" dirty="0" err="1"/>
              <a:t>devtools</a:t>
            </a:r>
            <a:r>
              <a:rPr lang="en-US" altLang="ja-JP" dirty="0"/>
              <a:t> and </a:t>
            </a:r>
            <a:r>
              <a:rPr lang="en-US" altLang="ja-JP" i="1" dirty="0" err="1"/>
              <a:t>usethis</a:t>
            </a:r>
            <a:r>
              <a:rPr lang="en-US" altLang="ja-JP" dirty="0"/>
              <a:t> for</a:t>
            </a:r>
            <a:r>
              <a:rPr lang="ja-JP" altLang="en-US"/>
              <a:t> </a:t>
            </a:r>
            <a:r>
              <a:rPr lang="en-US" altLang="ja-JP" dirty="0"/>
              <a:t>package development</a:t>
            </a:r>
          </a:p>
          <a:p>
            <a:r>
              <a:rPr lang="en-US" altLang="ja-JP" dirty="0"/>
              <a:t>Using </a:t>
            </a:r>
            <a:r>
              <a:rPr lang="en-US" altLang="ja-JP" i="1" dirty="0"/>
              <a:t>roxygen </a:t>
            </a:r>
            <a:r>
              <a:rPr lang="en-US" altLang="ja-JP" dirty="0"/>
              <a:t>for automated package documentation</a:t>
            </a:r>
          </a:p>
          <a:p>
            <a:r>
              <a:rPr lang="en-US" altLang="ja-JP" dirty="0"/>
              <a:t>Using</a:t>
            </a:r>
            <a:r>
              <a:rPr lang="ja-JP" altLang="en-US" dirty="0"/>
              <a:t> </a:t>
            </a:r>
            <a:r>
              <a:rPr lang="en-US" altLang="ja-JP" i="1" dirty="0"/>
              <a:t>testthat</a:t>
            </a:r>
            <a:r>
              <a:rPr lang="en-US" altLang="ja-JP" dirty="0"/>
              <a:t> to check package functionality</a:t>
            </a:r>
          </a:p>
          <a:p>
            <a:r>
              <a:rPr lang="en-US" altLang="ja-JP" b="1" dirty="0">
                <a:solidFill>
                  <a:schemeClr val="tx2"/>
                </a:solidFill>
              </a:rPr>
              <a:t>Adding</a:t>
            </a:r>
            <a:r>
              <a:rPr lang="ja-JP" altLang="en-US" b="1" dirty="0">
                <a:solidFill>
                  <a:schemeClr val="tx2"/>
                </a:solidFill>
              </a:rPr>
              <a:t> </a:t>
            </a:r>
            <a:r>
              <a:rPr lang="en-US" altLang="ja-JP" b="1" dirty="0">
                <a:solidFill>
                  <a:schemeClr val="tx2"/>
                </a:solidFill>
              </a:rPr>
              <a:t>graphical user interfaces with </a:t>
            </a:r>
            <a:r>
              <a:rPr lang="en-US" altLang="ja-JP" b="1" i="1" dirty="0">
                <a:solidFill>
                  <a:schemeClr val="tx2"/>
                </a:solidFill>
              </a:rPr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374633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i="1" dirty="0"/>
              <a:t>shiny</a:t>
            </a:r>
            <a:r>
              <a:rPr lang="en-US" altLang="ja-JP" dirty="0"/>
              <a:t>?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8787" y="1842925"/>
            <a:ext cx="10826694" cy="3425794"/>
          </a:xfrm>
        </p:spPr>
        <p:txBody>
          <a:bodyPr/>
          <a:lstStyle/>
          <a:p>
            <a:r>
              <a:rPr lang="en-US" altLang="ja-JP" dirty="0"/>
              <a:t>“</a:t>
            </a:r>
            <a:r>
              <a:rPr lang="en-US" altLang="ja-JP" i="1" dirty="0"/>
              <a:t>shiny </a:t>
            </a:r>
            <a:r>
              <a:rPr lang="en-US" altLang="ja-JP" dirty="0"/>
              <a:t>is an R package that makes it easy to build interactive web apps straight from R.”</a:t>
            </a:r>
          </a:p>
          <a:p>
            <a:r>
              <a:rPr lang="en-US" altLang="ja-JP" dirty="0"/>
              <a:t>Making a web app is not a trivial exercise.</a:t>
            </a:r>
          </a:p>
          <a:p>
            <a:r>
              <a:rPr lang="en-US" altLang="ja-JP" i="1" dirty="0"/>
              <a:t>shiny </a:t>
            </a:r>
            <a:r>
              <a:rPr lang="en-US" altLang="ja-JP" dirty="0"/>
              <a:t>lets you code a web app in R and easily view and use it to experiment with </a:t>
            </a:r>
            <a:r>
              <a:rPr lang="en-US" altLang="ja-JP" dirty="0" err="1"/>
              <a:t>Rstudio</a:t>
            </a:r>
            <a:r>
              <a:rPr lang="en-US" altLang="ja-JP" dirty="0"/>
              <a:t> tools.</a:t>
            </a:r>
          </a:p>
          <a:p>
            <a:r>
              <a:rPr lang="en-US" altLang="ja-JP" dirty="0"/>
              <a:t>These apps can be as simple or complex as you want to make them.</a:t>
            </a:r>
          </a:p>
          <a:p>
            <a:r>
              <a:rPr lang="en-US" altLang="ja-JP" dirty="0"/>
              <a:t>There is a plethora of documentation and tutorials online.</a:t>
            </a:r>
          </a:p>
        </p:txBody>
      </p:sp>
    </p:spTree>
    <p:extLst>
      <p:ext uri="{BB962C8B-B14F-4D97-AF65-F5344CB8AC3E}">
        <p14:creationId xmlns:p14="http://schemas.microsoft.com/office/powerpoint/2010/main" val="341327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i="1" dirty="0"/>
              <a:t>shiny </a:t>
            </a:r>
            <a:r>
              <a:rPr lang="en-US" altLang="ja-JP" dirty="0"/>
              <a:t>examples: </a:t>
            </a:r>
            <a:r>
              <a:rPr lang="en-US" altLang="ja-JP" i="1" dirty="0" err="1"/>
              <a:t>wallace</a:t>
            </a:r>
            <a:r>
              <a:rPr lang="en-US" altLang="ja-JP" dirty="0"/>
              <a:t> </a:t>
            </a:r>
            <a:endParaRPr lang="ja-JP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83B0190-9306-F046-8E2E-BF9D3247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97" y="1033981"/>
            <a:ext cx="9477632" cy="56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7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i="1" dirty="0"/>
              <a:t>shiny </a:t>
            </a:r>
            <a:r>
              <a:rPr lang="en-US" altLang="ja-JP" dirty="0"/>
              <a:t>examples: </a:t>
            </a:r>
            <a:r>
              <a:rPr lang="en-US" altLang="ja-JP" i="1" dirty="0" err="1"/>
              <a:t>ntbox</a:t>
            </a:r>
            <a:r>
              <a:rPr lang="en-US" altLang="ja-JP" dirty="0"/>
              <a:t> </a:t>
            </a:r>
            <a:endParaRPr lang="ja-JP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AE968EA-C7F9-7C4D-A8C2-CBBD5460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76" y="872358"/>
            <a:ext cx="9669810" cy="55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91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i="1" dirty="0"/>
              <a:t>shiny </a:t>
            </a:r>
            <a:r>
              <a:rPr lang="en-US" altLang="ja-JP" dirty="0"/>
              <a:t>examples: </a:t>
            </a:r>
            <a:r>
              <a:rPr lang="en-US" i="1" dirty="0" err="1"/>
              <a:t>shinyBN</a:t>
            </a:r>
            <a:r>
              <a:rPr lang="en-US" altLang="ja-JP" dirty="0"/>
              <a:t> </a:t>
            </a:r>
            <a:endParaRPr lang="ja-JP" altLang="en-US"/>
          </a:p>
        </p:txBody>
      </p:sp>
      <p:pic>
        <p:nvPicPr>
          <p:cNvPr id="3074" name="Picture 2" descr="grab-landing-page">
            <a:extLst>
              <a:ext uri="{FF2B5EF4-FFF2-40B4-BE49-F238E27FC236}">
                <a16:creationId xmlns:a16="http://schemas.microsoft.com/office/drawing/2014/main" id="{EC831FDD-A17F-9443-8BE6-FE4FF76C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5" y="1005050"/>
            <a:ext cx="9112469" cy="56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3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 in 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11185726" cy="5072817"/>
          </a:xfrm>
        </p:spPr>
        <p:txBody>
          <a:bodyPr>
            <a:normAutofit/>
          </a:bodyPr>
          <a:lstStyle/>
          <a:p>
            <a:r>
              <a:rPr lang="en-US" dirty="0"/>
              <a:t>Three main systems:</a:t>
            </a:r>
          </a:p>
          <a:p>
            <a:pPr lvl="1"/>
            <a:r>
              <a:rPr lang="en-US" b="1" dirty="0"/>
              <a:t>S3</a:t>
            </a:r>
            <a:r>
              <a:rPr lang="en-US" dirty="0"/>
              <a:t>: based on “class” attributes added to base types, generic functions and method dispatch</a:t>
            </a:r>
          </a:p>
          <a:p>
            <a:pPr lvl="1"/>
            <a:r>
              <a:rPr lang="en-US" b="1" dirty="0"/>
              <a:t>S4</a:t>
            </a:r>
            <a:r>
              <a:rPr lang="en-US" dirty="0"/>
              <a:t>: more formal extension of S3 with “slots” (named components of objects)</a:t>
            </a:r>
          </a:p>
          <a:p>
            <a:pPr lvl="1"/>
            <a:r>
              <a:rPr lang="en-US" b="1" dirty="0"/>
              <a:t>Reference Classes (RC)/R6</a:t>
            </a:r>
            <a:r>
              <a:rPr lang="en-US" dirty="0"/>
              <a:t>: encapsulated objects paradigm (i.e., methods belong to the objects, not defined as generic functions) and mutable objects/reference semantics (objects can be modified in place and are not copied when modified).</a:t>
            </a:r>
            <a:endParaRPr lang="en-US" b="1" dirty="0"/>
          </a:p>
          <a:p>
            <a:r>
              <a:rPr lang="en-US" dirty="0"/>
              <a:t>R6 is similar to OOP in other languages.</a:t>
            </a:r>
          </a:p>
          <a:p>
            <a:r>
              <a:rPr lang="en-US" dirty="0"/>
              <a:t>R6 implementation is much faster than native RC system</a:t>
            </a:r>
          </a:p>
          <a:p>
            <a:r>
              <a:rPr lang="en-US" dirty="0"/>
              <a:t>Available through the R6 package</a:t>
            </a:r>
          </a:p>
        </p:txBody>
      </p:sp>
    </p:spTree>
    <p:extLst>
      <p:ext uri="{BB962C8B-B14F-4D97-AF65-F5344CB8AC3E}">
        <p14:creationId xmlns:p14="http://schemas.microsoft.com/office/powerpoint/2010/main" val="3733477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does </a:t>
            </a:r>
            <a:r>
              <a:rPr lang="en-US" altLang="ja-JP" i="1" dirty="0"/>
              <a:t>shiny </a:t>
            </a:r>
            <a:r>
              <a:rPr lang="en-US" altLang="ja-JP" dirty="0"/>
              <a:t>work?</a:t>
            </a:r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252A68-7A64-704D-9518-11152709B03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5527" y="1716103"/>
            <a:ext cx="11373213" cy="3425794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Two files: </a:t>
            </a:r>
            <a:r>
              <a:rPr lang="en-US" altLang="ja-JP" dirty="0" err="1"/>
              <a:t>ui.R</a:t>
            </a:r>
            <a:r>
              <a:rPr lang="en-US" altLang="ja-JP" dirty="0"/>
              <a:t> and </a:t>
            </a:r>
            <a:r>
              <a:rPr lang="en-US" altLang="ja-JP" dirty="0" err="1"/>
              <a:t>server.R</a:t>
            </a:r>
            <a:r>
              <a:rPr lang="en-US" altLang="ja-JP" dirty="0"/>
              <a:t>, but these can also be combined for simple apps</a:t>
            </a:r>
          </a:p>
          <a:p>
            <a:r>
              <a:rPr lang="en-US" altLang="ja-JP" dirty="0" err="1"/>
              <a:t>ui.R</a:t>
            </a:r>
            <a:r>
              <a:rPr lang="en-US" altLang="ja-JP" dirty="0"/>
              <a:t> controls what appears on the GUI and how the controls work</a:t>
            </a:r>
          </a:p>
          <a:p>
            <a:r>
              <a:rPr lang="en-US" altLang="ja-JP" dirty="0" err="1"/>
              <a:t>server.R</a:t>
            </a:r>
            <a:r>
              <a:rPr lang="en-US" altLang="ja-JP" dirty="0"/>
              <a:t> controls the R functions that get run when GUI controls are activated</a:t>
            </a:r>
          </a:p>
          <a:p>
            <a:r>
              <a:rPr lang="en-US" altLang="ja-JP" dirty="0"/>
              <a:t>These two parts of the app communicate with each other, sometimes in complicated ways.</a:t>
            </a:r>
          </a:p>
          <a:p>
            <a:r>
              <a:rPr lang="en-US" altLang="ja-JP" i="1" dirty="0"/>
              <a:t>shiny </a:t>
            </a:r>
            <a:r>
              <a:rPr lang="en-US" altLang="ja-JP" dirty="0"/>
              <a:t>uses reactive programming to dynamically respond to user actions.</a:t>
            </a:r>
          </a:p>
          <a:p>
            <a:r>
              <a:rPr lang="en-US" altLang="ja-JP" dirty="0"/>
              <a:t>The learning curve can be steep, but online tutorials can help.</a:t>
            </a:r>
          </a:p>
        </p:txBody>
      </p:sp>
    </p:spTree>
    <p:extLst>
      <p:ext uri="{BB962C8B-B14F-4D97-AF65-F5344CB8AC3E}">
        <p14:creationId xmlns:p14="http://schemas.microsoft.com/office/powerpoint/2010/main" val="62101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can you add a </a:t>
            </a:r>
            <a:r>
              <a:rPr lang="en-US" altLang="ja-JP" i="1" dirty="0"/>
              <a:t>shiny </a:t>
            </a:r>
            <a:r>
              <a:rPr lang="en-US" altLang="ja-JP" dirty="0"/>
              <a:t>app to your package?</a:t>
            </a:r>
            <a:endParaRPr lang="ja-JP" altLang="en-US"/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3ED17E3-AA43-874F-8BC1-C924AE0D1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37" y="1373570"/>
            <a:ext cx="7436726" cy="49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8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7B177-09B0-FF4B-A1FF-133D6E9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Thank you!</a:t>
            </a:r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37A78-1676-CC47-91B9-4161A2837841}"/>
              </a:ext>
            </a:extLst>
          </p:cNvPr>
          <p:cNvSpPr txBox="1"/>
          <p:nvPr/>
        </p:nvSpPr>
        <p:spPr>
          <a:xfrm>
            <a:off x="861848" y="1618593"/>
            <a:ext cx="92039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u="sng" dirty="0"/>
              <a:t>References</a:t>
            </a:r>
          </a:p>
          <a:p>
            <a:endParaRPr lang="en-JP" sz="2400" dirty="0"/>
          </a:p>
          <a:p>
            <a:r>
              <a:rPr lang="en-JP" sz="2400" dirty="0"/>
              <a:t>KB </a:t>
            </a:r>
            <a:r>
              <a:rPr lang="en-JP" sz="2400" i="1" dirty="0"/>
              <a:t>roxygen2 </a:t>
            </a:r>
            <a:r>
              <a:rPr lang="en-JP" sz="2400" dirty="0"/>
              <a:t>tutorial: </a:t>
            </a:r>
            <a:r>
              <a:rPr lang="en-US" sz="2400" dirty="0">
                <a:hlinkClick r:id="rId2"/>
              </a:rPr>
              <a:t>https://kbroman.org/pkg_primer/pages/docs.html</a:t>
            </a:r>
            <a:endParaRPr lang="en-US" sz="2400" dirty="0"/>
          </a:p>
          <a:p>
            <a:endParaRPr lang="en-JP" sz="2400" dirty="0"/>
          </a:p>
          <a:p>
            <a:endParaRPr lang="en-JP" sz="2400" dirty="0"/>
          </a:p>
          <a:p>
            <a:r>
              <a:rPr lang="en-JP" sz="2400" dirty="0"/>
              <a:t>KB</a:t>
            </a:r>
            <a:r>
              <a:rPr lang="en-JP" sz="2400" i="1" dirty="0"/>
              <a:t> testthat </a:t>
            </a:r>
            <a:r>
              <a:rPr lang="en-JP" sz="2400" dirty="0"/>
              <a:t>tutorial: </a:t>
            </a:r>
            <a:r>
              <a:rPr lang="en-US" sz="2400" dirty="0">
                <a:hlinkClick r:id="rId3"/>
              </a:rPr>
              <a:t>https://kbroman.org/pkg_primer/pages/tests.html</a:t>
            </a:r>
            <a:endParaRPr lang="en-US" sz="2400" dirty="0"/>
          </a:p>
          <a:p>
            <a:r>
              <a:rPr lang="en-JP" sz="2400" dirty="0"/>
              <a:t>Advanced R </a:t>
            </a:r>
            <a:r>
              <a:rPr lang="en-JP" sz="2400" i="1" dirty="0"/>
              <a:t>testthat </a:t>
            </a:r>
            <a:r>
              <a:rPr lang="en-JP" sz="2400" dirty="0"/>
              <a:t>tutorial</a:t>
            </a:r>
            <a:r>
              <a:rPr lang="en-JP" sz="2400" i="1" dirty="0"/>
              <a:t>: </a:t>
            </a:r>
            <a:r>
              <a:rPr lang="en-US" sz="2400" dirty="0">
                <a:hlinkClick r:id="rId4"/>
              </a:rPr>
              <a:t>https://r-pkgs.org/tests.html</a:t>
            </a:r>
            <a:endParaRPr lang="en-US" sz="2400" dirty="0"/>
          </a:p>
          <a:p>
            <a:endParaRPr lang="en-JP" sz="2400" dirty="0"/>
          </a:p>
          <a:p>
            <a:r>
              <a:rPr lang="en-JP" sz="2400" dirty="0"/>
              <a:t>Shiny tutorial: </a:t>
            </a:r>
            <a:r>
              <a:rPr lang="en-US" sz="2400" dirty="0">
                <a:hlinkClick r:id="rId5"/>
              </a:rPr>
              <a:t>https://rstudio.github.io/shiny/tutorial/</a:t>
            </a:r>
            <a:endParaRPr lang="en-US" sz="2400" dirty="0"/>
          </a:p>
          <a:p>
            <a:r>
              <a:rPr lang="en-US" sz="2400" i="1" dirty="0"/>
              <a:t>Wallace </a:t>
            </a:r>
            <a:r>
              <a:rPr lang="en-US" sz="2400" dirty="0"/>
              <a:t>shiny app website: </a:t>
            </a:r>
            <a:r>
              <a:rPr lang="en-US" sz="2400" dirty="0">
                <a:hlinkClick r:id="rId6"/>
              </a:rPr>
              <a:t>https://wallaceecomod.github.io/</a:t>
            </a:r>
            <a:endParaRPr lang="en-US" sz="2400" dirty="0"/>
          </a:p>
          <a:p>
            <a:endParaRPr lang="en-JP" sz="2400" dirty="0"/>
          </a:p>
        </p:txBody>
      </p:sp>
    </p:spTree>
    <p:extLst>
      <p:ext uri="{BB962C8B-B14F-4D97-AF65-F5344CB8AC3E}">
        <p14:creationId xmlns:p14="http://schemas.microsoft.com/office/powerpoint/2010/main" val="386133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7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R6 classes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11185726" cy="55144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Reference class created with </a:t>
            </a:r>
            <a:r>
              <a:rPr lang="en-US" b="1" dirty="0"/>
              <a:t>R6Class()</a:t>
            </a:r>
            <a:r>
              <a:rPr lang="en-US" dirty="0"/>
              <a:t>, with the following arguments</a:t>
            </a:r>
            <a:endParaRPr lang="en-US" b="1" dirty="0"/>
          </a:p>
          <a:p>
            <a:r>
              <a:rPr lang="en-US" dirty="0"/>
              <a:t>First argument: class name</a:t>
            </a:r>
          </a:p>
          <a:p>
            <a:r>
              <a:rPr lang="en-US" dirty="0"/>
              <a:t>“public”: named list of methods (functions) and fields (all other variable types). Access current object with </a:t>
            </a:r>
            <a:r>
              <a:rPr lang="en-US" b="1" dirty="0"/>
              <a:t>~$self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Always return the object itself at the end of each method: call </a:t>
            </a:r>
            <a:r>
              <a:rPr lang="en-US" b="1" dirty="0"/>
              <a:t>invisible(self)</a:t>
            </a:r>
          </a:p>
          <a:p>
            <a:pPr lvl="1"/>
            <a:r>
              <a:rPr lang="en-US" dirty="0"/>
              <a:t>Special methods: </a:t>
            </a:r>
          </a:p>
          <a:p>
            <a:pPr lvl="2"/>
            <a:r>
              <a:rPr lang="en-US" dirty="0"/>
              <a:t>“print”. Defines how the object is printed</a:t>
            </a:r>
          </a:p>
          <a:p>
            <a:pPr lvl="2"/>
            <a:r>
              <a:rPr lang="en-US" dirty="0"/>
              <a:t>“initialize”. Defines a default constructor (can give defaults, perform checks, etc.)</a:t>
            </a:r>
          </a:p>
          <a:p>
            <a:r>
              <a:rPr lang="en-US" dirty="0"/>
              <a:t>“private”: fields and methods accessible only from within the class. Access with </a:t>
            </a:r>
            <a:r>
              <a:rPr lang="en-US" b="1" dirty="0"/>
              <a:t>~$private</a:t>
            </a:r>
          </a:p>
          <a:p>
            <a:r>
              <a:rPr lang="en-US" dirty="0"/>
              <a:t>Assign the reference class to an object of the same name, and </a:t>
            </a:r>
            <a:r>
              <a:rPr lang="en-US" dirty="0" err="1"/>
              <a:t>unitialize</a:t>
            </a:r>
            <a:r>
              <a:rPr lang="en-US" dirty="0"/>
              <a:t> instances with </a:t>
            </a:r>
            <a:r>
              <a:rPr lang="en-US" b="1" dirty="0" err="1"/>
              <a:t>reference$new</a:t>
            </a:r>
            <a:r>
              <a:rPr lang="en-US" b="1" dirty="0"/>
              <a:t>(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r>
              <a:rPr lang="en-US" dirty="0"/>
              <a:t>Useful to model complex systems and create portable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0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R6 classes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51D423-FAFD-3F4F-85D8-B8BEAE62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51" y="1015344"/>
            <a:ext cx="7757297" cy="53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dirty="0"/>
              <a:t>Object oriented programming in R</a:t>
            </a:r>
          </a:p>
          <a:p>
            <a:r>
              <a:rPr lang="en-US" altLang="ja-JP" b="1" dirty="0">
                <a:solidFill>
                  <a:schemeClr val="tx2"/>
                </a:solidFill>
              </a:rPr>
              <a:t>Accessing</a:t>
            </a:r>
            <a:r>
              <a:rPr lang="ja-JP" altLang="en-US" b="1" dirty="0">
                <a:solidFill>
                  <a:schemeClr val="tx2"/>
                </a:solidFill>
              </a:rPr>
              <a:t> </a:t>
            </a:r>
            <a:r>
              <a:rPr lang="en-US" altLang="ja-JP" b="1" dirty="0">
                <a:solidFill>
                  <a:schemeClr val="tx2"/>
                </a:solidFill>
              </a:rPr>
              <a:t>web resources in R</a:t>
            </a:r>
          </a:p>
          <a:p>
            <a:r>
              <a:rPr lang="en-US" altLang="ja-JP" dirty="0"/>
              <a:t>Using </a:t>
            </a:r>
            <a:r>
              <a:rPr lang="en-US" altLang="ja-JP" i="1" dirty="0" err="1"/>
              <a:t>devtools</a:t>
            </a:r>
            <a:r>
              <a:rPr lang="en-US" altLang="ja-JP" dirty="0"/>
              <a:t> and </a:t>
            </a:r>
            <a:r>
              <a:rPr lang="en-US" altLang="ja-JP" i="1" dirty="0" err="1"/>
              <a:t>usethis</a:t>
            </a:r>
            <a:r>
              <a:rPr lang="en-US" altLang="ja-JP" dirty="0"/>
              <a:t> for</a:t>
            </a:r>
            <a:r>
              <a:rPr lang="ja-JP" altLang="en-US"/>
              <a:t> </a:t>
            </a:r>
            <a:r>
              <a:rPr lang="en-US" altLang="ja-JP" dirty="0"/>
              <a:t>package development</a:t>
            </a:r>
          </a:p>
          <a:p>
            <a:r>
              <a:rPr lang="en-US" altLang="ja-JP" dirty="0"/>
              <a:t>Using </a:t>
            </a:r>
            <a:r>
              <a:rPr lang="en-US" altLang="ja-JP" i="1" dirty="0"/>
              <a:t>roxygen </a:t>
            </a:r>
            <a:r>
              <a:rPr lang="en-US" altLang="ja-JP" dirty="0"/>
              <a:t>for automated package documentation</a:t>
            </a:r>
          </a:p>
          <a:p>
            <a:r>
              <a:rPr lang="en-US" altLang="ja-JP" dirty="0"/>
              <a:t>Using</a:t>
            </a:r>
            <a:r>
              <a:rPr lang="ja-JP" altLang="en-US" dirty="0"/>
              <a:t> </a:t>
            </a:r>
            <a:r>
              <a:rPr lang="en-US" altLang="ja-JP" i="1" dirty="0"/>
              <a:t>testthat</a:t>
            </a:r>
            <a:r>
              <a:rPr lang="en-US" altLang="ja-JP" dirty="0"/>
              <a:t> to check package functionality</a:t>
            </a:r>
          </a:p>
          <a:p>
            <a:r>
              <a:rPr lang="en-US" altLang="ja-JP" dirty="0"/>
              <a:t>Adding</a:t>
            </a:r>
            <a:r>
              <a:rPr lang="ja-JP" altLang="en-US" dirty="0"/>
              <a:t> </a:t>
            </a:r>
            <a:r>
              <a:rPr lang="en-US" altLang="ja-JP" dirty="0"/>
              <a:t>graphical user interfaces with </a:t>
            </a:r>
            <a:r>
              <a:rPr lang="en-US" altLang="ja-JP" i="1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10300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resources in 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11185726" cy="5072817"/>
          </a:xfrm>
        </p:spPr>
        <p:txBody>
          <a:bodyPr>
            <a:normAutofit/>
          </a:bodyPr>
          <a:lstStyle/>
          <a:p>
            <a:r>
              <a:rPr lang="en-US" dirty="0"/>
              <a:t>Most frequently: </a:t>
            </a:r>
            <a:r>
              <a:rPr lang="en-US" b="1" dirty="0" err="1"/>
              <a:t>httr</a:t>
            </a:r>
            <a:r>
              <a:rPr lang="en-US" dirty="0"/>
              <a:t> package</a:t>
            </a:r>
          </a:p>
          <a:p>
            <a:r>
              <a:rPr lang="en-US" dirty="0"/>
              <a:t>Identify structure of queries to access the resource:</a:t>
            </a:r>
          </a:p>
          <a:p>
            <a:pPr lvl="1"/>
            <a:r>
              <a:rPr lang="en-US" dirty="0"/>
              <a:t>Base URL</a:t>
            </a:r>
          </a:p>
          <a:p>
            <a:pPr lvl="1"/>
            <a:r>
              <a:rPr lang="en-US" dirty="0"/>
              <a:t>API endpoint</a:t>
            </a:r>
          </a:p>
          <a:p>
            <a:pPr lvl="1"/>
            <a:r>
              <a:rPr lang="en-US" dirty="0"/>
              <a:t>HTTP methods (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PUT, etc.)</a:t>
            </a:r>
          </a:p>
          <a:p>
            <a:pPr lvl="1"/>
            <a:r>
              <a:rPr lang="en-US" dirty="0"/>
              <a:t>Query parameters</a:t>
            </a:r>
          </a:p>
          <a:p>
            <a:pPr lvl="1"/>
            <a:r>
              <a:rPr lang="en-US" dirty="0"/>
              <a:t>Authentication, cookies, etc. are easily implemented</a:t>
            </a:r>
          </a:p>
          <a:p>
            <a:r>
              <a:rPr lang="en-US" dirty="0"/>
              <a:t>Identify structure of the response and parse it</a:t>
            </a:r>
          </a:p>
          <a:p>
            <a:r>
              <a:rPr lang="en-US" dirty="0"/>
              <a:t>Automatic parsing of json and other content types available</a:t>
            </a:r>
          </a:p>
          <a:p>
            <a:r>
              <a:rPr lang="en-US" dirty="0"/>
              <a:t>Implement checks for unexpected unavailability of resource, malformed responses, timeouts, etc.</a:t>
            </a:r>
          </a:p>
        </p:txBody>
      </p:sp>
    </p:spTree>
    <p:extLst>
      <p:ext uri="{BB962C8B-B14F-4D97-AF65-F5344CB8AC3E}">
        <p14:creationId xmlns:p14="http://schemas.microsoft.com/office/powerpoint/2010/main" val="77625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resources in 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11185726" cy="5072817"/>
          </a:xfrm>
        </p:spPr>
        <p:txBody>
          <a:bodyPr>
            <a:normAutofit/>
          </a:bodyPr>
          <a:lstStyle/>
          <a:p>
            <a:r>
              <a:rPr lang="en-US" dirty="0"/>
              <a:t>Example: GET query</a:t>
            </a:r>
          </a:p>
          <a:p>
            <a:r>
              <a:rPr lang="en-US" dirty="0"/>
              <a:t>GET function:</a:t>
            </a:r>
          </a:p>
          <a:p>
            <a:pPr lvl="1"/>
            <a:r>
              <a:rPr lang="en-US" dirty="0"/>
              <a:t>First argument: target URL</a:t>
            </a:r>
          </a:p>
          <a:p>
            <a:pPr lvl="1"/>
            <a:r>
              <a:rPr lang="en-US" dirty="0"/>
              <a:t>query: named list with query parameters (in a web browser, what goes after “?”)</a:t>
            </a:r>
          </a:p>
          <a:p>
            <a:pPr lvl="1"/>
            <a:r>
              <a:rPr lang="en-US" dirty="0"/>
              <a:t>Additional named/unnamed parameters, usually result of other functions from </a:t>
            </a:r>
            <a:r>
              <a:rPr lang="en-US" b="1" dirty="0" err="1"/>
              <a:t>httr</a:t>
            </a:r>
            <a:r>
              <a:rPr lang="en-US" dirty="0"/>
              <a:t> package (timeout(), authenticate(), etc.)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B77546-1157-6347-BAE5-51F23385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55" y="3854143"/>
            <a:ext cx="6981396" cy="28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0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 3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3138" y="1716103"/>
            <a:ext cx="9881184" cy="3425794"/>
          </a:xfrm>
        </p:spPr>
        <p:txBody>
          <a:bodyPr/>
          <a:lstStyle/>
          <a:p>
            <a:r>
              <a:rPr lang="en-US" altLang="ja-JP" dirty="0"/>
              <a:t>Object oriented programming in R</a:t>
            </a:r>
          </a:p>
          <a:p>
            <a:r>
              <a:rPr lang="en-US" altLang="ja-JP" dirty="0"/>
              <a:t>Accessing</a:t>
            </a:r>
            <a:r>
              <a:rPr lang="ja-JP" altLang="en-US" dirty="0"/>
              <a:t> </a:t>
            </a:r>
            <a:r>
              <a:rPr lang="en-US" altLang="ja-JP" dirty="0"/>
              <a:t>web resources in R</a:t>
            </a:r>
          </a:p>
          <a:p>
            <a:r>
              <a:rPr lang="en-US" altLang="ja-JP" b="1" dirty="0">
                <a:solidFill>
                  <a:schemeClr val="tx2"/>
                </a:solidFill>
              </a:rPr>
              <a:t>Using </a:t>
            </a:r>
            <a:r>
              <a:rPr lang="en-US" altLang="ja-JP" b="1" i="1" dirty="0" err="1">
                <a:solidFill>
                  <a:schemeClr val="tx2"/>
                </a:solidFill>
              </a:rPr>
              <a:t>devtools</a:t>
            </a:r>
            <a:r>
              <a:rPr lang="en-US" altLang="ja-JP" b="1" i="1" dirty="0">
                <a:solidFill>
                  <a:schemeClr val="tx2"/>
                </a:solidFill>
              </a:rPr>
              <a:t> </a:t>
            </a:r>
            <a:r>
              <a:rPr lang="en-US" altLang="ja-JP" b="1" dirty="0">
                <a:solidFill>
                  <a:schemeClr val="tx2"/>
                </a:solidFill>
              </a:rPr>
              <a:t>and </a:t>
            </a:r>
            <a:r>
              <a:rPr lang="en-US" altLang="ja-JP" b="1" i="1" dirty="0" err="1">
                <a:solidFill>
                  <a:schemeClr val="tx2"/>
                </a:solidFill>
              </a:rPr>
              <a:t>usethis</a:t>
            </a:r>
            <a:r>
              <a:rPr lang="en-US" altLang="ja-JP" b="1" i="1" dirty="0">
                <a:solidFill>
                  <a:schemeClr val="tx2"/>
                </a:solidFill>
              </a:rPr>
              <a:t> </a:t>
            </a:r>
            <a:r>
              <a:rPr lang="en-US" altLang="ja-JP" b="1" dirty="0">
                <a:solidFill>
                  <a:schemeClr val="tx2"/>
                </a:solidFill>
              </a:rPr>
              <a:t>for</a:t>
            </a:r>
            <a:r>
              <a:rPr lang="ja-JP" altLang="en-US" b="1">
                <a:solidFill>
                  <a:schemeClr val="tx2"/>
                </a:solidFill>
              </a:rPr>
              <a:t> </a:t>
            </a:r>
            <a:r>
              <a:rPr lang="en-US" altLang="ja-JP" b="1" dirty="0">
                <a:solidFill>
                  <a:schemeClr val="tx2"/>
                </a:solidFill>
              </a:rPr>
              <a:t>package development</a:t>
            </a:r>
          </a:p>
          <a:p>
            <a:r>
              <a:rPr lang="en-US" altLang="ja-JP" dirty="0"/>
              <a:t>Using </a:t>
            </a:r>
            <a:r>
              <a:rPr lang="en-US" altLang="ja-JP" i="1" dirty="0"/>
              <a:t>roxygen</a:t>
            </a:r>
            <a:r>
              <a:rPr lang="en-US" altLang="ja-JP" dirty="0"/>
              <a:t> for automated package documentation</a:t>
            </a:r>
          </a:p>
          <a:p>
            <a:r>
              <a:rPr lang="en-US" altLang="ja-JP" dirty="0"/>
              <a:t>Using</a:t>
            </a:r>
            <a:r>
              <a:rPr lang="ja-JP" altLang="en-US" dirty="0"/>
              <a:t> </a:t>
            </a:r>
            <a:r>
              <a:rPr lang="en-US" altLang="ja-JP" i="1" dirty="0"/>
              <a:t>testthat</a:t>
            </a:r>
            <a:r>
              <a:rPr lang="en-US" altLang="ja-JP" dirty="0"/>
              <a:t> to check package functionality</a:t>
            </a:r>
          </a:p>
          <a:p>
            <a:r>
              <a:rPr lang="en-US" altLang="ja-JP" dirty="0"/>
              <a:t>Adding</a:t>
            </a:r>
            <a:r>
              <a:rPr lang="ja-JP" altLang="en-US" dirty="0"/>
              <a:t> </a:t>
            </a:r>
            <a:r>
              <a:rPr lang="en-US" altLang="ja-JP" dirty="0"/>
              <a:t>graphical user interfaces with </a:t>
            </a:r>
            <a:r>
              <a:rPr lang="en-US" altLang="ja-JP" i="1" dirty="0"/>
              <a:t>shiny</a:t>
            </a:r>
          </a:p>
        </p:txBody>
      </p:sp>
    </p:spTree>
    <p:extLst>
      <p:ext uri="{BB962C8B-B14F-4D97-AF65-F5344CB8AC3E}">
        <p14:creationId xmlns:p14="http://schemas.microsoft.com/office/powerpoint/2010/main" val="292277330"/>
      </p:ext>
    </p:extLst>
  </p:cSld>
  <p:clrMapOvr>
    <a:masterClrMapping/>
  </p:clrMapOvr>
</p:sld>
</file>

<file path=ppt/theme/theme1.xml><?xml version="1.0" encoding="utf-8"?>
<a:theme xmlns:a="http://schemas.openxmlformats.org/drawingml/2006/main" name="BOG&amp;BOC">
  <a:themeElements>
    <a:clrScheme name="BOG&amp;BOC">
      <a:dk1>
        <a:srgbClr val="444444"/>
      </a:dk1>
      <a:lt1>
        <a:sysClr val="window" lastClr="FFFFFF"/>
      </a:lt1>
      <a:dk2>
        <a:srgbClr val="AA001E"/>
      </a:dk2>
      <a:lt2>
        <a:srgbClr val="F2F2F2"/>
      </a:lt2>
      <a:accent1>
        <a:srgbClr val="C70019"/>
      </a:accent1>
      <a:accent2>
        <a:srgbClr val="0D6B9A"/>
      </a:accent2>
      <a:accent3>
        <a:srgbClr val="EE9A20"/>
      </a:accent3>
      <a:accent4>
        <a:srgbClr val="6389A5"/>
      </a:accent4>
      <a:accent5>
        <a:srgbClr val="EA521C"/>
      </a:accent5>
      <a:accent6>
        <a:srgbClr val="8A963F"/>
      </a:accent6>
      <a:hlink>
        <a:srgbClr val="3B97AC"/>
      </a:hlink>
      <a:folHlink>
        <a:srgbClr val="F4C279"/>
      </a:folHlink>
    </a:clrScheme>
    <a:fontScheme name="BOG&amp;BOC">
      <a:majorFont>
        <a:latin typeface="Calibri"/>
        <a:ea typeface="Yu Gothic UI"/>
        <a:cs typeface=""/>
      </a:majorFont>
      <a:minorFont>
        <a:latin typeface="Calibri"/>
        <a:ea typeface="Yu Gothic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G&amp;BOC" id="{E00A2726-1935-4DC7-A26A-CB14325674AC}" vid="{C5262084-8738-444F-ABDD-5AAF925F0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84AB7268A09B4484EA549514BF68EC" ma:contentTypeVersion="8" ma:contentTypeDescription="Create a new document." ma:contentTypeScope="" ma:versionID="180c8ec3d4b8f65ce65d176da0386882">
  <xsd:schema xmlns:xsd="http://www.w3.org/2001/XMLSchema" xmlns:xs="http://www.w3.org/2001/XMLSchema" xmlns:p="http://schemas.microsoft.com/office/2006/metadata/properties" xmlns:ns2="bbeda27e-4103-4d4d-9bd9-c735cdad090e" xmlns:ns3="4e30ad86-54c4-402d-9703-293272e68c63" targetNamespace="http://schemas.microsoft.com/office/2006/metadata/properties" ma:root="true" ma:fieldsID="645187388971fc7dbd3476040d2f5d5c" ns2:_="" ns3:_="">
    <xsd:import namespace="bbeda27e-4103-4d4d-9bd9-c735cdad090e"/>
    <xsd:import namespace="4e30ad86-54c4-402d-9703-293272e68c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da27e-4103-4d4d-9bd9-c735cdad0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0ad86-54c4-402d-9703-293272e68c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563EDD-6004-440C-A359-603069CF2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D6FD70-80A9-4BB6-BF04-1485231D08B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beda27e-4103-4d4d-9bd9-c735cdad090e"/>
    <ds:schemaRef ds:uri="4e30ad86-54c4-402d-9703-293272e68c6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53481D-6DDA-4776-8DF0-CAA20D7B521B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bbeda27e-4103-4d4d-9bd9-c735cdad090e"/>
    <ds:schemaRef ds:uri="4e30ad86-54c4-402d-9703-293272e68c63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27425</TotalTime>
  <Words>1481</Words>
  <Application>Microsoft Macintosh PowerPoint</Application>
  <PresentationFormat>Widescreen</PresentationFormat>
  <Paragraphs>182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SansSerif</vt:lpstr>
      <vt:lpstr>Arial</vt:lpstr>
      <vt:lpstr>Calibri</vt:lpstr>
      <vt:lpstr>Calibri Light</vt:lpstr>
      <vt:lpstr>Courier New</vt:lpstr>
      <vt:lpstr>BOG&amp;BOC</vt:lpstr>
      <vt:lpstr>Mini Course: R package development (3)</vt:lpstr>
      <vt:lpstr>Day 3</vt:lpstr>
      <vt:lpstr>Object-Oriented Programming in R</vt:lpstr>
      <vt:lpstr>R6 classes</vt:lpstr>
      <vt:lpstr>R6 classes</vt:lpstr>
      <vt:lpstr>Day 3</vt:lpstr>
      <vt:lpstr>Accessing web resources in R</vt:lpstr>
      <vt:lpstr>Accessing web resources in R</vt:lpstr>
      <vt:lpstr>Day 3</vt:lpstr>
      <vt:lpstr>What are devtools and usethis?</vt:lpstr>
      <vt:lpstr>Manage package tasks easily</vt:lpstr>
      <vt:lpstr>Create package files and file structures easily</vt:lpstr>
      <vt:lpstr>Accessing devtools in RStudio</vt:lpstr>
      <vt:lpstr>Day 3</vt:lpstr>
      <vt:lpstr>What is roxygen2?</vt:lpstr>
      <vt:lpstr>Automated documentation with roxygen comments</vt:lpstr>
      <vt:lpstr>Automated documentation with roxygen comments</vt:lpstr>
      <vt:lpstr>Interfacing with devtools </vt:lpstr>
      <vt:lpstr>Day 3</vt:lpstr>
      <vt:lpstr>Why write unit tests?</vt:lpstr>
      <vt:lpstr>What is testhat?</vt:lpstr>
      <vt:lpstr>Making unit tests</vt:lpstr>
      <vt:lpstr>Interfacing with devtools</vt:lpstr>
      <vt:lpstr>Automated unit testing</vt:lpstr>
      <vt:lpstr>Day 3</vt:lpstr>
      <vt:lpstr>What is shiny?</vt:lpstr>
      <vt:lpstr>shiny examples: wallace </vt:lpstr>
      <vt:lpstr>shiny examples: ntbox </vt:lpstr>
      <vt:lpstr>shiny examples: shinyBN </vt:lpstr>
      <vt:lpstr>How does shiny work?</vt:lpstr>
      <vt:lpstr>How can you add a shiny app to your package?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Cecilia Lu</dc:creator>
  <cp:lastModifiedBy>Jamie Kass</cp:lastModifiedBy>
  <cp:revision>440</cp:revision>
  <cp:lastPrinted>2020-06-08T04:06:57Z</cp:lastPrinted>
  <dcterms:created xsi:type="dcterms:W3CDTF">2020-05-19T03:28:43Z</dcterms:created>
  <dcterms:modified xsi:type="dcterms:W3CDTF">2021-10-03T23:51:49Z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0x0101002284AB7268A09B4484EA549514BF68EC</vt:lpwstr>
  </property>
</Properties>
</file>